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4" r:id="rId2"/>
    <p:sldId id="258" r:id="rId3"/>
    <p:sldId id="259" r:id="rId4"/>
    <p:sldId id="260" r:id="rId5"/>
    <p:sldId id="261" r:id="rId6"/>
    <p:sldId id="262" r:id="rId7"/>
  </p:sldIdLst>
  <p:sldSz cx="9144000" cy="6858000" type="screen4x3"/>
  <p:notesSz cx="6858000" cy="9144000"/>
  <p:custDataLst>
    <p:tags r:id="rId9"/>
  </p:custDataLst>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66"/>
    <a:srgbClr val="FAA4C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FBF45464-F77A-41E3-A508-8FB9CF88153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543FBA-FE51-4702-A973-19606E4D909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5D4D392-EDE8-45BF-827F-A1223F112C1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7BD50C8-F3E6-4A29-8C42-C2CC807CB81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0A6BC47D-89A3-4ACF-AE47-57C3E2E0D89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A1AC51-AAD9-4EE8-B087-201B80C6D8C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4803C1-757A-4A60-948C-3CBB75E6F97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E30888A-341D-48E7-8B2C-1AD77408144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C2EC51E-5E0C-4485-AF79-52722D8A7FB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CA81E27-DA0C-4D14-988C-B35F5A643F6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AB469ED-0046-4960-B8BC-7CB235F4D21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06F698-8DC4-4A86-875B-C295D9D6278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8D0F1E8-D26F-4B5E-92B5-962B7AF6A76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F5F6134B-1A58-49BA-8EB1-2FBDEBB231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truong.jpg"/>
          <p:cNvPicPr>
            <a:picLocks noChangeAspect="1"/>
          </p:cNvPicPr>
          <p:nvPr/>
        </p:nvPicPr>
        <p:blipFill>
          <a:blip r:embed="rId2" cstate="print"/>
          <a:stretch>
            <a:fillRect/>
          </a:stretch>
        </p:blipFill>
        <p:spPr>
          <a:xfrm>
            <a:off x="304800" y="228600"/>
            <a:ext cx="1330390" cy="13169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1676400" y="381000"/>
            <a:ext cx="7239000" cy="1077218"/>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rPr>
              <a:t>PHÒNG GD&amp;ĐT  QUẬN LONG BIÊN</a:t>
            </a:r>
          </a:p>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rPr>
              <a:t>TRƯỜNG TIỂU HỌC ÁI MỘ A</a:t>
            </a:r>
          </a:p>
        </p:txBody>
      </p:sp>
      <p:sp>
        <p:nvSpPr>
          <p:cNvPr id="8" name="TextBox 7"/>
          <p:cNvSpPr txBox="1"/>
          <p:nvPr/>
        </p:nvSpPr>
        <p:spPr>
          <a:xfrm>
            <a:off x="228600" y="1981200"/>
            <a:ext cx="8915400" cy="3046988"/>
          </a:xfrm>
          <a:prstGeom prst="rect">
            <a:avLst/>
          </a:prstGeom>
          <a:noFill/>
        </p:spPr>
        <p:txBody>
          <a:bodyPr wrap="square">
            <a:spAutoFit/>
            <a:scene3d>
              <a:camera prst="orthographicFront"/>
              <a:lightRig rig="threePt" dir="t"/>
            </a:scene3d>
            <a:sp3d extrusionH="57150">
              <a:bevelT w="82550" h="38100" prst="coolSlant"/>
            </a:sp3d>
          </a:bodyPr>
          <a:lstStyle/>
          <a:p>
            <a:pPr algn="ctr" fontAlgn="auto">
              <a:lnSpc>
                <a:spcPct val="150000"/>
              </a:lnSpc>
              <a:spcBef>
                <a:spcPts val="0"/>
              </a:spcBef>
              <a:spcAft>
                <a:spcPts val="0"/>
              </a:spcAft>
              <a:defRPr/>
            </a:pPr>
            <a:r>
              <a:rPr lang="en-US" sz="32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TÊN PHÂN MÔN: </a:t>
            </a:r>
            <a:r>
              <a:rPr lang="en-US" sz="32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Tập</a:t>
            </a:r>
            <a:r>
              <a:rPr lang="en-US" sz="32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2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làm</a:t>
            </a:r>
            <a:r>
              <a:rPr lang="en-US" sz="32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2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văn</a:t>
            </a:r>
            <a:endParaRPr lang="en-US" sz="32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a:p>
            <a:pPr algn="ctr" fontAlgn="auto">
              <a:lnSpc>
                <a:spcPct val="150000"/>
              </a:lnSpc>
              <a:spcBef>
                <a:spcPts val="0"/>
              </a:spcBef>
              <a:spcAft>
                <a:spcPts val="0"/>
              </a:spcAft>
              <a:defRPr/>
            </a:pPr>
            <a:r>
              <a:rPr lang="en-US" sz="32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TUẦN</a:t>
            </a:r>
            <a:r>
              <a:rPr lang="en-US" sz="32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2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10</a:t>
            </a:r>
            <a:endParaRPr lang="en-US" sz="32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a:p>
            <a:pPr lvl="2" fontAlgn="auto">
              <a:lnSpc>
                <a:spcPct val="150000"/>
              </a:lnSpc>
              <a:spcBef>
                <a:spcPts val="0"/>
              </a:spcBef>
              <a:spcAft>
                <a:spcPts val="0"/>
              </a:spcAft>
              <a:defRPr/>
            </a:pPr>
            <a:r>
              <a:rPr lang="en-US" sz="30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ÔN TẬP </a:t>
            </a:r>
            <a:r>
              <a:rPr lang="en-US" sz="30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TIẾT 6</a:t>
            </a:r>
            <a:endParaRPr lang="en-US" sz="30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a:p>
            <a:pPr lvl="2" fontAlgn="auto">
              <a:lnSpc>
                <a:spcPct val="150000"/>
              </a:lnSpc>
              <a:spcBef>
                <a:spcPts val="0"/>
              </a:spcBef>
              <a:spcAft>
                <a:spcPts val="0"/>
              </a:spcAft>
              <a:defRPr/>
            </a:pPr>
            <a:r>
              <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GV </a:t>
            </a:r>
            <a:r>
              <a:rPr lang="en-US" sz="32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Thực</a:t>
            </a:r>
            <a:r>
              <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2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hiện</a:t>
            </a:r>
            <a:r>
              <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2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Nguyễn</a:t>
            </a:r>
            <a:r>
              <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2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Thị</a:t>
            </a:r>
            <a:r>
              <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Thu </a:t>
            </a:r>
            <a:r>
              <a:rPr lang="en-US" sz="32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Lan</a:t>
            </a:r>
            <a:endPar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09600" y="1143000"/>
            <a:ext cx="7772400" cy="4495800"/>
          </a:xfrm>
        </p:spPr>
        <p:txBody>
          <a:bodyPr/>
          <a:lstStyle/>
          <a:p>
            <a:pPr marL="838200" indent="-838200" algn="l"/>
            <a:r>
              <a:rPr lang="en-US" sz="2800" b="1">
                <a:solidFill>
                  <a:srgbClr val="FF0066"/>
                </a:solidFill>
              </a:rPr>
              <a:t>     </a:t>
            </a:r>
            <a:r>
              <a:rPr lang="en-US" sz="2800" b="1" u="sng">
                <a:solidFill>
                  <a:srgbClr val="FF0066"/>
                </a:solidFill>
              </a:rPr>
              <a:t>Bài 1:</a:t>
            </a:r>
            <a:r>
              <a:rPr lang="en-US" sz="2800" b="1">
                <a:solidFill>
                  <a:srgbClr val="FF0066"/>
                </a:solidFill>
              </a:rPr>
              <a:t> Đọc đoạn văn soạn văn sau</a:t>
            </a:r>
            <a:br>
              <a:rPr lang="en-US" sz="2800" b="1">
                <a:solidFill>
                  <a:srgbClr val="FF0066"/>
                </a:solidFill>
              </a:rPr>
            </a:br>
            <a:r>
              <a:rPr lang="en-US" sz="2800" b="1">
                <a:solidFill>
                  <a:srgbClr val="FF0066"/>
                </a:solidFill>
              </a:rPr>
              <a:t>		</a:t>
            </a:r>
            <a:r>
              <a:rPr lang="en-US" sz="2800" b="1">
                <a:solidFill>
                  <a:srgbClr val="0000FF"/>
                </a:solidFill>
              </a:rPr>
              <a:t>Dưới tầm cánh chú chuồn chuồn bây giờ là lũy tre xanh rì rào trong gió, là bờ ao với những khóm khoai nước rung rinh. Rồi những cảnh tuyệt đẹp của đất nước hiện ra : cánh đồng với những đàn trâu thung thăng gặm cỏ ; dòng sông với những đoàn thuyền ngược xuôi. Còn trên tầng cao là đàn có đang bay, là trời xanh trong và cao vút.</a:t>
            </a:r>
          </a:p>
        </p:txBody>
      </p:sp>
      <p:grpSp>
        <p:nvGrpSpPr>
          <p:cNvPr id="10249" name="Group 9"/>
          <p:cNvGrpSpPr>
            <a:grpSpLocks/>
          </p:cNvGrpSpPr>
          <p:nvPr/>
        </p:nvGrpSpPr>
        <p:grpSpPr bwMode="auto">
          <a:xfrm>
            <a:off x="304800" y="228600"/>
            <a:ext cx="1447800" cy="2000250"/>
            <a:chOff x="240" y="132"/>
            <a:chExt cx="2352" cy="2412"/>
          </a:xfrm>
        </p:grpSpPr>
        <p:sp>
          <p:nvSpPr>
            <p:cNvPr id="10250" name="Freeform 10"/>
            <p:cNvSpPr>
              <a:spLocks/>
            </p:cNvSpPr>
            <p:nvPr/>
          </p:nvSpPr>
          <p:spPr bwMode="auto">
            <a:xfrm rot="-3872960">
              <a:off x="404" y="144"/>
              <a:ext cx="228" cy="459"/>
            </a:xfrm>
            <a:custGeom>
              <a:avLst/>
              <a:gdLst/>
              <a:ahLst/>
              <a:cxnLst>
                <a:cxn ang="0">
                  <a:pos x="93" y="749"/>
                </a:cxn>
                <a:cxn ang="0">
                  <a:pos x="95" y="666"/>
                </a:cxn>
                <a:cxn ang="0">
                  <a:pos x="76" y="622"/>
                </a:cxn>
                <a:cxn ang="0">
                  <a:pos x="51" y="580"/>
                </a:cxn>
                <a:cxn ang="0">
                  <a:pos x="23" y="535"/>
                </a:cxn>
                <a:cxn ang="0">
                  <a:pos x="2" y="447"/>
                </a:cxn>
                <a:cxn ang="0">
                  <a:pos x="15" y="396"/>
                </a:cxn>
                <a:cxn ang="0">
                  <a:pos x="38" y="356"/>
                </a:cxn>
                <a:cxn ang="0">
                  <a:pos x="53" y="382"/>
                </a:cxn>
                <a:cxn ang="0">
                  <a:pos x="74" y="428"/>
                </a:cxn>
                <a:cxn ang="0">
                  <a:pos x="122" y="417"/>
                </a:cxn>
                <a:cxn ang="0">
                  <a:pos x="110" y="352"/>
                </a:cxn>
                <a:cxn ang="0">
                  <a:pos x="74" y="291"/>
                </a:cxn>
                <a:cxn ang="0">
                  <a:pos x="63" y="227"/>
                </a:cxn>
                <a:cxn ang="0">
                  <a:pos x="120" y="225"/>
                </a:cxn>
                <a:cxn ang="0">
                  <a:pos x="154" y="286"/>
                </a:cxn>
                <a:cxn ang="0">
                  <a:pos x="182" y="278"/>
                </a:cxn>
                <a:cxn ang="0">
                  <a:pos x="165" y="221"/>
                </a:cxn>
                <a:cxn ang="0">
                  <a:pos x="152" y="187"/>
                </a:cxn>
                <a:cxn ang="0">
                  <a:pos x="139" y="145"/>
                </a:cxn>
                <a:cxn ang="0">
                  <a:pos x="123" y="73"/>
                </a:cxn>
                <a:cxn ang="0">
                  <a:pos x="186" y="71"/>
                </a:cxn>
                <a:cxn ang="0">
                  <a:pos x="203" y="124"/>
                </a:cxn>
                <a:cxn ang="0">
                  <a:pos x="217" y="185"/>
                </a:cxn>
                <a:cxn ang="0">
                  <a:pos x="228" y="194"/>
                </a:cxn>
                <a:cxn ang="0">
                  <a:pos x="228" y="33"/>
                </a:cxn>
                <a:cxn ang="0">
                  <a:pos x="274" y="0"/>
                </a:cxn>
                <a:cxn ang="0">
                  <a:pos x="302" y="50"/>
                </a:cxn>
                <a:cxn ang="0">
                  <a:pos x="285" y="101"/>
                </a:cxn>
                <a:cxn ang="0">
                  <a:pos x="376" y="109"/>
                </a:cxn>
                <a:cxn ang="0">
                  <a:pos x="352" y="143"/>
                </a:cxn>
                <a:cxn ang="0">
                  <a:pos x="283" y="194"/>
                </a:cxn>
                <a:cxn ang="0">
                  <a:pos x="403" y="221"/>
                </a:cxn>
                <a:cxn ang="0">
                  <a:pos x="405" y="259"/>
                </a:cxn>
                <a:cxn ang="0">
                  <a:pos x="289" y="312"/>
                </a:cxn>
                <a:cxn ang="0">
                  <a:pos x="289" y="360"/>
                </a:cxn>
                <a:cxn ang="0">
                  <a:pos x="390" y="329"/>
                </a:cxn>
                <a:cxn ang="0">
                  <a:pos x="456" y="373"/>
                </a:cxn>
                <a:cxn ang="0">
                  <a:pos x="431" y="422"/>
                </a:cxn>
                <a:cxn ang="0">
                  <a:pos x="274" y="455"/>
                </a:cxn>
                <a:cxn ang="0">
                  <a:pos x="315" y="478"/>
                </a:cxn>
                <a:cxn ang="0">
                  <a:pos x="384" y="500"/>
                </a:cxn>
                <a:cxn ang="0">
                  <a:pos x="371" y="550"/>
                </a:cxn>
                <a:cxn ang="0">
                  <a:pos x="346" y="599"/>
                </a:cxn>
                <a:cxn ang="0">
                  <a:pos x="314" y="645"/>
                </a:cxn>
                <a:cxn ang="0">
                  <a:pos x="255" y="679"/>
                </a:cxn>
                <a:cxn ang="0">
                  <a:pos x="171" y="728"/>
                </a:cxn>
                <a:cxn ang="0">
                  <a:pos x="344" y="517"/>
                </a:cxn>
                <a:cxn ang="0">
                  <a:pos x="380" y="244"/>
                </a:cxn>
                <a:cxn ang="0">
                  <a:pos x="249" y="181"/>
                </a:cxn>
                <a:cxn ang="0">
                  <a:pos x="184" y="459"/>
                </a:cxn>
                <a:cxn ang="0">
                  <a:pos x="142" y="679"/>
                </a:cxn>
                <a:cxn ang="0">
                  <a:pos x="129" y="749"/>
                </a:cxn>
                <a:cxn ang="0">
                  <a:pos x="114" y="789"/>
                </a:cxn>
                <a:cxn ang="0">
                  <a:pos x="93" y="823"/>
                </a:cxn>
                <a:cxn ang="0">
                  <a:pos x="66" y="860"/>
                </a:cxn>
                <a:cxn ang="0">
                  <a:pos x="28" y="909"/>
                </a:cxn>
                <a:cxn ang="0">
                  <a:pos x="78" y="780"/>
                </a:cxn>
              </a:cxnLst>
              <a:rect l="0" t="0" r="r" b="b"/>
              <a:pathLst>
                <a:path w="456" h="919">
                  <a:moveTo>
                    <a:pt x="78" y="780"/>
                  </a:moveTo>
                  <a:lnTo>
                    <a:pt x="80" y="778"/>
                  </a:lnTo>
                  <a:lnTo>
                    <a:pt x="83" y="770"/>
                  </a:lnTo>
                  <a:lnTo>
                    <a:pt x="87" y="763"/>
                  </a:lnTo>
                  <a:lnTo>
                    <a:pt x="91" y="757"/>
                  </a:lnTo>
                  <a:lnTo>
                    <a:pt x="93" y="749"/>
                  </a:lnTo>
                  <a:lnTo>
                    <a:pt x="95" y="740"/>
                  </a:lnTo>
                  <a:lnTo>
                    <a:pt x="99" y="719"/>
                  </a:lnTo>
                  <a:lnTo>
                    <a:pt x="99" y="694"/>
                  </a:lnTo>
                  <a:lnTo>
                    <a:pt x="99" y="681"/>
                  </a:lnTo>
                  <a:lnTo>
                    <a:pt x="97" y="673"/>
                  </a:lnTo>
                  <a:lnTo>
                    <a:pt x="95" y="666"/>
                  </a:lnTo>
                  <a:lnTo>
                    <a:pt x="93" y="658"/>
                  </a:lnTo>
                  <a:lnTo>
                    <a:pt x="89" y="650"/>
                  </a:lnTo>
                  <a:lnTo>
                    <a:pt x="87" y="645"/>
                  </a:lnTo>
                  <a:lnTo>
                    <a:pt x="83" y="637"/>
                  </a:lnTo>
                  <a:lnTo>
                    <a:pt x="80" y="630"/>
                  </a:lnTo>
                  <a:lnTo>
                    <a:pt x="76" y="622"/>
                  </a:lnTo>
                  <a:lnTo>
                    <a:pt x="72" y="614"/>
                  </a:lnTo>
                  <a:lnTo>
                    <a:pt x="66" y="607"/>
                  </a:lnTo>
                  <a:lnTo>
                    <a:pt x="63" y="601"/>
                  </a:lnTo>
                  <a:lnTo>
                    <a:pt x="59" y="593"/>
                  </a:lnTo>
                  <a:lnTo>
                    <a:pt x="55" y="588"/>
                  </a:lnTo>
                  <a:lnTo>
                    <a:pt x="51" y="580"/>
                  </a:lnTo>
                  <a:lnTo>
                    <a:pt x="47" y="574"/>
                  </a:lnTo>
                  <a:lnTo>
                    <a:pt x="44" y="569"/>
                  </a:lnTo>
                  <a:lnTo>
                    <a:pt x="36" y="557"/>
                  </a:lnTo>
                  <a:lnTo>
                    <a:pt x="34" y="552"/>
                  </a:lnTo>
                  <a:lnTo>
                    <a:pt x="30" y="544"/>
                  </a:lnTo>
                  <a:lnTo>
                    <a:pt x="23" y="535"/>
                  </a:lnTo>
                  <a:lnTo>
                    <a:pt x="17" y="523"/>
                  </a:lnTo>
                  <a:lnTo>
                    <a:pt x="13" y="512"/>
                  </a:lnTo>
                  <a:lnTo>
                    <a:pt x="7" y="502"/>
                  </a:lnTo>
                  <a:lnTo>
                    <a:pt x="4" y="491"/>
                  </a:lnTo>
                  <a:lnTo>
                    <a:pt x="0" y="470"/>
                  </a:lnTo>
                  <a:lnTo>
                    <a:pt x="2" y="447"/>
                  </a:lnTo>
                  <a:lnTo>
                    <a:pt x="4" y="436"/>
                  </a:lnTo>
                  <a:lnTo>
                    <a:pt x="6" y="426"/>
                  </a:lnTo>
                  <a:lnTo>
                    <a:pt x="7" y="420"/>
                  </a:lnTo>
                  <a:lnTo>
                    <a:pt x="9" y="415"/>
                  </a:lnTo>
                  <a:lnTo>
                    <a:pt x="11" y="405"/>
                  </a:lnTo>
                  <a:lnTo>
                    <a:pt x="15" y="396"/>
                  </a:lnTo>
                  <a:lnTo>
                    <a:pt x="19" y="388"/>
                  </a:lnTo>
                  <a:lnTo>
                    <a:pt x="23" y="381"/>
                  </a:lnTo>
                  <a:lnTo>
                    <a:pt x="26" y="375"/>
                  </a:lnTo>
                  <a:lnTo>
                    <a:pt x="30" y="369"/>
                  </a:lnTo>
                  <a:lnTo>
                    <a:pt x="32" y="363"/>
                  </a:lnTo>
                  <a:lnTo>
                    <a:pt x="38" y="356"/>
                  </a:lnTo>
                  <a:lnTo>
                    <a:pt x="44" y="348"/>
                  </a:lnTo>
                  <a:lnTo>
                    <a:pt x="45" y="352"/>
                  </a:lnTo>
                  <a:lnTo>
                    <a:pt x="47" y="362"/>
                  </a:lnTo>
                  <a:lnTo>
                    <a:pt x="49" y="367"/>
                  </a:lnTo>
                  <a:lnTo>
                    <a:pt x="51" y="375"/>
                  </a:lnTo>
                  <a:lnTo>
                    <a:pt x="53" y="382"/>
                  </a:lnTo>
                  <a:lnTo>
                    <a:pt x="55" y="390"/>
                  </a:lnTo>
                  <a:lnTo>
                    <a:pt x="59" y="398"/>
                  </a:lnTo>
                  <a:lnTo>
                    <a:pt x="63" y="405"/>
                  </a:lnTo>
                  <a:lnTo>
                    <a:pt x="64" y="413"/>
                  </a:lnTo>
                  <a:lnTo>
                    <a:pt x="70" y="420"/>
                  </a:lnTo>
                  <a:lnTo>
                    <a:pt x="74" y="428"/>
                  </a:lnTo>
                  <a:lnTo>
                    <a:pt x="78" y="432"/>
                  </a:lnTo>
                  <a:lnTo>
                    <a:pt x="89" y="440"/>
                  </a:lnTo>
                  <a:lnTo>
                    <a:pt x="99" y="441"/>
                  </a:lnTo>
                  <a:lnTo>
                    <a:pt x="108" y="436"/>
                  </a:lnTo>
                  <a:lnTo>
                    <a:pt x="116" y="428"/>
                  </a:lnTo>
                  <a:lnTo>
                    <a:pt x="122" y="417"/>
                  </a:lnTo>
                  <a:lnTo>
                    <a:pt x="123" y="403"/>
                  </a:lnTo>
                  <a:lnTo>
                    <a:pt x="123" y="388"/>
                  </a:lnTo>
                  <a:lnTo>
                    <a:pt x="122" y="373"/>
                  </a:lnTo>
                  <a:lnTo>
                    <a:pt x="118" y="365"/>
                  </a:lnTo>
                  <a:lnTo>
                    <a:pt x="114" y="360"/>
                  </a:lnTo>
                  <a:lnTo>
                    <a:pt x="110" y="352"/>
                  </a:lnTo>
                  <a:lnTo>
                    <a:pt x="106" y="344"/>
                  </a:lnTo>
                  <a:lnTo>
                    <a:pt x="99" y="335"/>
                  </a:lnTo>
                  <a:lnTo>
                    <a:pt x="93" y="325"/>
                  </a:lnTo>
                  <a:lnTo>
                    <a:pt x="87" y="314"/>
                  </a:lnTo>
                  <a:lnTo>
                    <a:pt x="80" y="303"/>
                  </a:lnTo>
                  <a:lnTo>
                    <a:pt x="74" y="291"/>
                  </a:lnTo>
                  <a:lnTo>
                    <a:pt x="70" y="282"/>
                  </a:lnTo>
                  <a:lnTo>
                    <a:pt x="64" y="270"/>
                  </a:lnTo>
                  <a:lnTo>
                    <a:pt x="63" y="259"/>
                  </a:lnTo>
                  <a:lnTo>
                    <a:pt x="59" y="238"/>
                  </a:lnTo>
                  <a:lnTo>
                    <a:pt x="61" y="230"/>
                  </a:lnTo>
                  <a:lnTo>
                    <a:pt x="63" y="227"/>
                  </a:lnTo>
                  <a:lnTo>
                    <a:pt x="64" y="223"/>
                  </a:lnTo>
                  <a:lnTo>
                    <a:pt x="70" y="215"/>
                  </a:lnTo>
                  <a:lnTo>
                    <a:pt x="80" y="210"/>
                  </a:lnTo>
                  <a:lnTo>
                    <a:pt x="99" y="208"/>
                  </a:lnTo>
                  <a:lnTo>
                    <a:pt x="114" y="215"/>
                  </a:lnTo>
                  <a:lnTo>
                    <a:pt x="120" y="225"/>
                  </a:lnTo>
                  <a:lnTo>
                    <a:pt x="127" y="232"/>
                  </a:lnTo>
                  <a:lnTo>
                    <a:pt x="133" y="244"/>
                  </a:lnTo>
                  <a:lnTo>
                    <a:pt x="139" y="253"/>
                  </a:lnTo>
                  <a:lnTo>
                    <a:pt x="144" y="265"/>
                  </a:lnTo>
                  <a:lnTo>
                    <a:pt x="150" y="276"/>
                  </a:lnTo>
                  <a:lnTo>
                    <a:pt x="154" y="286"/>
                  </a:lnTo>
                  <a:lnTo>
                    <a:pt x="160" y="295"/>
                  </a:lnTo>
                  <a:lnTo>
                    <a:pt x="169" y="306"/>
                  </a:lnTo>
                  <a:lnTo>
                    <a:pt x="180" y="306"/>
                  </a:lnTo>
                  <a:lnTo>
                    <a:pt x="184" y="301"/>
                  </a:lnTo>
                  <a:lnTo>
                    <a:pt x="184" y="291"/>
                  </a:lnTo>
                  <a:lnTo>
                    <a:pt x="182" y="278"/>
                  </a:lnTo>
                  <a:lnTo>
                    <a:pt x="180" y="270"/>
                  </a:lnTo>
                  <a:lnTo>
                    <a:pt x="179" y="261"/>
                  </a:lnTo>
                  <a:lnTo>
                    <a:pt x="175" y="251"/>
                  </a:lnTo>
                  <a:lnTo>
                    <a:pt x="173" y="242"/>
                  </a:lnTo>
                  <a:lnTo>
                    <a:pt x="169" y="230"/>
                  </a:lnTo>
                  <a:lnTo>
                    <a:pt x="165" y="221"/>
                  </a:lnTo>
                  <a:lnTo>
                    <a:pt x="163" y="215"/>
                  </a:lnTo>
                  <a:lnTo>
                    <a:pt x="160" y="210"/>
                  </a:lnTo>
                  <a:lnTo>
                    <a:pt x="160" y="204"/>
                  </a:lnTo>
                  <a:lnTo>
                    <a:pt x="156" y="198"/>
                  </a:lnTo>
                  <a:lnTo>
                    <a:pt x="154" y="192"/>
                  </a:lnTo>
                  <a:lnTo>
                    <a:pt x="152" y="187"/>
                  </a:lnTo>
                  <a:lnTo>
                    <a:pt x="150" y="181"/>
                  </a:lnTo>
                  <a:lnTo>
                    <a:pt x="148" y="175"/>
                  </a:lnTo>
                  <a:lnTo>
                    <a:pt x="144" y="162"/>
                  </a:lnTo>
                  <a:lnTo>
                    <a:pt x="142" y="156"/>
                  </a:lnTo>
                  <a:lnTo>
                    <a:pt x="141" y="151"/>
                  </a:lnTo>
                  <a:lnTo>
                    <a:pt x="139" y="145"/>
                  </a:lnTo>
                  <a:lnTo>
                    <a:pt x="137" y="139"/>
                  </a:lnTo>
                  <a:lnTo>
                    <a:pt x="133" y="130"/>
                  </a:lnTo>
                  <a:lnTo>
                    <a:pt x="131" y="118"/>
                  </a:lnTo>
                  <a:lnTo>
                    <a:pt x="127" y="107"/>
                  </a:lnTo>
                  <a:lnTo>
                    <a:pt x="123" y="88"/>
                  </a:lnTo>
                  <a:lnTo>
                    <a:pt x="123" y="73"/>
                  </a:lnTo>
                  <a:lnTo>
                    <a:pt x="125" y="59"/>
                  </a:lnTo>
                  <a:lnTo>
                    <a:pt x="131" y="50"/>
                  </a:lnTo>
                  <a:lnTo>
                    <a:pt x="142" y="44"/>
                  </a:lnTo>
                  <a:lnTo>
                    <a:pt x="163" y="48"/>
                  </a:lnTo>
                  <a:lnTo>
                    <a:pt x="179" y="61"/>
                  </a:lnTo>
                  <a:lnTo>
                    <a:pt x="186" y="71"/>
                  </a:lnTo>
                  <a:lnTo>
                    <a:pt x="192" y="84"/>
                  </a:lnTo>
                  <a:lnTo>
                    <a:pt x="196" y="95"/>
                  </a:lnTo>
                  <a:lnTo>
                    <a:pt x="198" y="103"/>
                  </a:lnTo>
                  <a:lnTo>
                    <a:pt x="199" y="111"/>
                  </a:lnTo>
                  <a:lnTo>
                    <a:pt x="201" y="116"/>
                  </a:lnTo>
                  <a:lnTo>
                    <a:pt x="203" y="124"/>
                  </a:lnTo>
                  <a:lnTo>
                    <a:pt x="205" y="132"/>
                  </a:lnTo>
                  <a:lnTo>
                    <a:pt x="207" y="139"/>
                  </a:lnTo>
                  <a:lnTo>
                    <a:pt x="213" y="168"/>
                  </a:lnTo>
                  <a:lnTo>
                    <a:pt x="213" y="173"/>
                  </a:lnTo>
                  <a:lnTo>
                    <a:pt x="215" y="181"/>
                  </a:lnTo>
                  <a:lnTo>
                    <a:pt x="217" y="185"/>
                  </a:lnTo>
                  <a:lnTo>
                    <a:pt x="217" y="190"/>
                  </a:lnTo>
                  <a:lnTo>
                    <a:pt x="220" y="200"/>
                  </a:lnTo>
                  <a:lnTo>
                    <a:pt x="224" y="208"/>
                  </a:lnTo>
                  <a:lnTo>
                    <a:pt x="228" y="210"/>
                  </a:lnTo>
                  <a:lnTo>
                    <a:pt x="228" y="204"/>
                  </a:lnTo>
                  <a:lnTo>
                    <a:pt x="228" y="194"/>
                  </a:lnTo>
                  <a:lnTo>
                    <a:pt x="226" y="168"/>
                  </a:lnTo>
                  <a:lnTo>
                    <a:pt x="222" y="133"/>
                  </a:lnTo>
                  <a:lnTo>
                    <a:pt x="220" y="97"/>
                  </a:lnTo>
                  <a:lnTo>
                    <a:pt x="222" y="61"/>
                  </a:lnTo>
                  <a:lnTo>
                    <a:pt x="224" y="46"/>
                  </a:lnTo>
                  <a:lnTo>
                    <a:pt x="228" y="33"/>
                  </a:lnTo>
                  <a:lnTo>
                    <a:pt x="232" y="25"/>
                  </a:lnTo>
                  <a:lnTo>
                    <a:pt x="234" y="21"/>
                  </a:lnTo>
                  <a:lnTo>
                    <a:pt x="243" y="14"/>
                  </a:lnTo>
                  <a:lnTo>
                    <a:pt x="251" y="8"/>
                  </a:lnTo>
                  <a:lnTo>
                    <a:pt x="258" y="4"/>
                  </a:lnTo>
                  <a:lnTo>
                    <a:pt x="274" y="0"/>
                  </a:lnTo>
                  <a:lnTo>
                    <a:pt x="295" y="4"/>
                  </a:lnTo>
                  <a:lnTo>
                    <a:pt x="300" y="12"/>
                  </a:lnTo>
                  <a:lnTo>
                    <a:pt x="304" y="19"/>
                  </a:lnTo>
                  <a:lnTo>
                    <a:pt x="306" y="31"/>
                  </a:lnTo>
                  <a:lnTo>
                    <a:pt x="304" y="42"/>
                  </a:lnTo>
                  <a:lnTo>
                    <a:pt x="302" y="50"/>
                  </a:lnTo>
                  <a:lnTo>
                    <a:pt x="300" y="56"/>
                  </a:lnTo>
                  <a:lnTo>
                    <a:pt x="296" y="67"/>
                  </a:lnTo>
                  <a:lnTo>
                    <a:pt x="293" y="73"/>
                  </a:lnTo>
                  <a:lnTo>
                    <a:pt x="291" y="78"/>
                  </a:lnTo>
                  <a:lnTo>
                    <a:pt x="289" y="88"/>
                  </a:lnTo>
                  <a:lnTo>
                    <a:pt x="285" y="101"/>
                  </a:lnTo>
                  <a:lnTo>
                    <a:pt x="289" y="105"/>
                  </a:lnTo>
                  <a:lnTo>
                    <a:pt x="295" y="105"/>
                  </a:lnTo>
                  <a:lnTo>
                    <a:pt x="319" y="101"/>
                  </a:lnTo>
                  <a:lnTo>
                    <a:pt x="352" y="99"/>
                  </a:lnTo>
                  <a:lnTo>
                    <a:pt x="374" y="105"/>
                  </a:lnTo>
                  <a:lnTo>
                    <a:pt x="376" y="109"/>
                  </a:lnTo>
                  <a:lnTo>
                    <a:pt x="376" y="113"/>
                  </a:lnTo>
                  <a:lnTo>
                    <a:pt x="376" y="118"/>
                  </a:lnTo>
                  <a:lnTo>
                    <a:pt x="371" y="126"/>
                  </a:lnTo>
                  <a:lnTo>
                    <a:pt x="365" y="132"/>
                  </a:lnTo>
                  <a:lnTo>
                    <a:pt x="357" y="137"/>
                  </a:lnTo>
                  <a:lnTo>
                    <a:pt x="352" y="143"/>
                  </a:lnTo>
                  <a:lnTo>
                    <a:pt x="344" y="149"/>
                  </a:lnTo>
                  <a:lnTo>
                    <a:pt x="327" y="158"/>
                  </a:lnTo>
                  <a:lnTo>
                    <a:pt x="312" y="168"/>
                  </a:lnTo>
                  <a:lnTo>
                    <a:pt x="298" y="175"/>
                  </a:lnTo>
                  <a:lnTo>
                    <a:pt x="289" y="185"/>
                  </a:lnTo>
                  <a:lnTo>
                    <a:pt x="283" y="194"/>
                  </a:lnTo>
                  <a:lnTo>
                    <a:pt x="283" y="204"/>
                  </a:lnTo>
                  <a:lnTo>
                    <a:pt x="287" y="210"/>
                  </a:lnTo>
                  <a:lnTo>
                    <a:pt x="293" y="213"/>
                  </a:lnTo>
                  <a:lnTo>
                    <a:pt x="310" y="217"/>
                  </a:lnTo>
                  <a:lnTo>
                    <a:pt x="357" y="217"/>
                  </a:lnTo>
                  <a:lnTo>
                    <a:pt x="403" y="221"/>
                  </a:lnTo>
                  <a:lnTo>
                    <a:pt x="416" y="227"/>
                  </a:lnTo>
                  <a:lnTo>
                    <a:pt x="418" y="232"/>
                  </a:lnTo>
                  <a:lnTo>
                    <a:pt x="418" y="240"/>
                  </a:lnTo>
                  <a:lnTo>
                    <a:pt x="416" y="248"/>
                  </a:lnTo>
                  <a:lnTo>
                    <a:pt x="410" y="253"/>
                  </a:lnTo>
                  <a:lnTo>
                    <a:pt x="405" y="259"/>
                  </a:lnTo>
                  <a:lnTo>
                    <a:pt x="397" y="263"/>
                  </a:lnTo>
                  <a:lnTo>
                    <a:pt x="380" y="272"/>
                  </a:lnTo>
                  <a:lnTo>
                    <a:pt x="359" y="278"/>
                  </a:lnTo>
                  <a:lnTo>
                    <a:pt x="338" y="286"/>
                  </a:lnTo>
                  <a:lnTo>
                    <a:pt x="319" y="293"/>
                  </a:lnTo>
                  <a:lnTo>
                    <a:pt x="289" y="312"/>
                  </a:lnTo>
                  <a:lnTo>
                    <a:pt x="283" y="324"/>
                  </a:lnTo>
                  <a:lnTo>
                    <a:pt x="279" y="335"/>
                  </a:lnTo>
                  <a:lnTo>
                    <a:pt x="279" y="344"/>
                  </a:lnTo>
                  <a:lnTo>
                    <a:pt x="279" y="348"/>
                  </a:lnTo>
                  <a:lnTo>
                    <a:pt x="283" y="352"/>
                  </a:lnTo>
                  <a:lnTo>
                    <a:pt x="289" y="360"/>
                  </a:lnTo>
                  <a:lnTo>
                    <a:pt x="300" y="363"/>
                  </a:lnTo>
                  <a:lnTo>
                    <a:pt x="329" y="362"/>
                  </a:lnTo>
                  <a:lnTo>
                    <a:pt x="357" y="350"/>
                  </a:lnTo>
                  <a:lnTo>
                    <a:pt x="369" y="343"/>
                  </a:lnTo>
                  <a:lnTo>
                    <a:pt x="378" y="335"/>
                  </a:lnTo>
                  <a:lnTo>
                    <a:pt x="390" y="329"/>
                  </a:lnTo>
                  <a:lnTo>
                    <a:pt x="401" y="325"/>
                  </a:lnTo>
                  <a:lnTo>
                    <a:pt x="428" y="322"/>
                  </a:lnTo>
                  <a:lnTo>
                    <a:pt x="443" y="327"/>
                  </a:lnTo>
                  <a:lnTo>
                    <a:pt x="452" y="339"/>
                  </a:lnTo>
                  <a:lnTo>
                    <a:pt x="456" y="354"/>
                  </a:lnTo>
                  <a:lnTo>
                    <a:pt x="456" y="373"/>
                  </a:lnTo>
                  <a:lnTo>
                    <a:pt x="454" y="382"/>
                  </a:lnTo>
                  <a:lnTo>
                    <a:pt x="452" y="392"/>
                  </a:lnTo>
                  <a:lnTo>
                    <a:pt x="449" y="400"/>
                  </a:lnTo>
                  <a:lnTo>
                    <a:pt x="443" y="409"/>
                  </a:lnTo>
                  <a:lnTo>
                    <a:pt x="437" y="415"/>
                  </a:lnTo>
                  <a:lnTo>
                    <a:pt x="431" y="422"/>
                  </a:lnTo>
                  <a:lnTo>
                    <a:pt x="422" y="428"/>
                  </a:lnTo>
                  <a:lnTo>
                    <a:pt x="414" y="432"/>
                  </a:lnTo>
                  <a:lnTo>
                    <a:pt x="393" y="436"/>
                  </a:lnTo>
                  <a:lnTo>
                    <a:pt x="369" y="440"/>
                  </a:lnTo>
                  <a:lnTo>
                    <a:pt x="315" y="445"/>
                  </a:lnTo>
                  <a:lnTo>
                    <a:pt x="274" y="455"/>
                  </a:lnTo>
                  <a:lnTo>
                    <a:pt x="262" y="462"/>
                  </a:lnTo>
                  <a:lnTo>
                    <a:pt x="256" y="472"/>
                  </a:lnTo>
                  <a:lnTo>
                    <a:pt x="258" y="478"/>
                  </a:lnTo>
                  <a:lnTo>
                    <a:pt x="262" y="481"/>
                  </a:lnTo>
                  <a:lnTo>
                    <a:pt x="276" y="483"/>
                  </a:lnTo>
                  <a:lnTo>
                    <a:pt x="315" y="478"/>
                  </a:lnTo>
                  <a:lnTo>
                    <a:pt x="336" y="472"/>
                  </a:lnTo>
                  <a:lnTo>
                    <a:pt x="357" y="472"/>
                  </a:lnTo>
                  <a:lnTo>
                    <a:pt x="372" y="474"/>
                  </a:lnTo>
                  <a:lnTo>
                    <a:pt x="382" y="483"/>
                  </a:lnTo>
                  <a:lnTo>
                    <a:pt x="384" y="491"/>
                  </a:lnTo>
                  <a:lnTo>
                    <a:pt x="384" y="500"/>
                  </a:lnTo>
                  <a:lnTo>
                    <a:pt x="382" y="514"/>
                  </a:lnTo>
                  <a:lnTo>
                    <a:pt x="382" y="519"/>
                  </a:lnTo>
                  <a:lnTo>
                    <a:pt x="380" y="527"/>
                  </a:lnTo>
                  <a:lnTo>
                    <a:pt x="376" y="535"/>
                  </a:lnTo>
                  <a:lnTo>
                    <a:pt x="374" y="542"/>
                  </a:lnTo>
                  <a:lnTo>
                    <a:pt x="371" y="550"/>
                  </a:lnTo>
                  <a:lnTo>
                    <a:pt x="367" y="559"/>
                  </a:lnTo>
                  <a:lnTo>
                    <a:pt x="365" y="567"/>
                  </a:lnTo>
                  <a:lnTo>
                    <a:pt x="359" y="574"/>
                  </a:lnTo>
                  <a:lnTo>
                    <a:pt x="355" y="584"/>
                  </a:lnTo>
                  <a:lnTo>
                    <a:pt x="352" y="592"/>
                  </a:lnTo>
                  <a:lnTo>
                    <a:pt x="346" y="599"/>
                  </a:lnTo>
                  <a:lnTo>
                    <a:pt x="342" y="607"/>
                  </a:lnTo>
                  <a:lnTo>
                    <a:pt x="336" y="616"/>
                  </a:lnTo>
                  <a:lnTo>
                    <a:pt x="331" y="624"/>
                  </a:lnTo>
                  <a:lnTo>
                    <a:pt x="325" y="630"/>
                  </a:lnTo>
                  <a:lnTo>
                    <a:pt x="319" y="637"/>
                  </a:lnTo>
                  <a:lnTo>
                    <a:pt x="314" y="645"/>
                  </a:lnTo>
                  <a:lnTo>
                    <a:pt x="306" y="650"/>
                  </a:lnTo>
                  <a:lnTo>
                    <a:pt x="300" y="656"/>
                  </a:lnTo>
                  <a:lnTo>
                    <a:pt x="295" y="660"/>
                  </a:lnTo>
                  <a:lnTo>
                    <a:pt x="281" y="670"/>
                  </a:lnTo>
                  <a:lnTo>
                    <a:pt x="268" y="675"/>
                  </a:lnTo>
                  <a:lnTo>
                    <a:pt x="255" y="679"/>
                  </a:lnTo>
                  <a:lnTo>
                    <a:pt x="230" y="685"/>
                  </a:lnTo>
                  <a:lnTo>
                    <a:pt x="207" y="694"/>
                  </a:lnTo>
                  <a:lnTo>
                    <a:pt x="190" y="708"/>
                  </a:lnTo>
                  <a:lnTo>
                    <a:pt x="182" y="715"/>
                  </a:lnTo>
                  <a:lnTo>
                    <a:pt x="177" y="723"/>
                  </a:lnTo>
                  <a:lnTo>
                    <a:pt x="171" y="728"/>
                  </a:lnTo>
                  <a:lnTo>
                    <a:pt x="165" y="736"/>
                  </a:lnTo>
                  <a:lnTo>
                    <a:pt x="158" y="747"/>
                  </a:lnTo>
                  <a:lnTo>
                    <a:pt x="154" y="755"/>
                  </a:lnTo>
                  <a:lnTo>
                    <a:pt x="152" y="759"/>
                  </a:lnTo>
                  <a:lnTo>
                    <a:pt x="182" y="626"/>
                  </a:lnTo>
                  <a:lnTo>
                    <a:pt x="344" y="517"/>
                  </a:lnTo>
                  <a:lnTo>
                    <a:pt x="190" y="584"/>
                  </a:lnTo>
                  <a:lnTo>
                    <a:pt x="228" y="426"/>
                  </a:lnTo>
                  <a:lnTo>
                    <a:pt x="409" y="384"/>
                  </a:lnTo>
                  <a:lnTo>
                    <a:pt x="234" y="394"/>
                  </a:lnTo>
                  <a:lnTo>
                    <a:pt x="253" y="287"/>
                  </a:lnTo>
                  <a:lnTo>
                    <a:pt x="380" y="244"/>
                  </a:lnTo>
                  <a:lnTo>
                    <a:pt x="258" y="259"/>
                  </a:lnTo>
                  <a:lnTo>
                    <a:pt x="270" y="171"/>
                  </a:lnTo>
                  <a:lnTo>
                    <a:pt x="334" y="124"/>
                  </a:lnTo>
                  <a:lnTo>
                    <a:pt x="264" y="149"/>
                  </a:lnTo>
                  <a:lnTo>
                    <a:pt x="262" y="33"/>
                  </a:lnTo>
                  <a:lnTo>
                    <a:pt x="249" y="181"/>
                  </a:lnTo>
                  <a:lnTo>
                    <a:pt x="232" y="293"/>
                  </a:lnTo>
                  <a:lnTo>
                    <a:pt x="161" y="84"/>
                  </a:lnTo>
                  <a:lnTo>
                    <a:pt x="218" y="335"/>
                  </a:lnTo>
                  <a:lnTo>
                    <a:pt x="198" y="419"/>
                  </a:lnTo>
                  <a:lnTo>
                    <a:pt x="97" y="244"/>
                  </a:lnTo>
                  <a:lnTo>
                    <a:pt x="184" y="459"/>
                  </a:lnTo>
                  <a:lnTo>
                    <a:pt x="156" y="584"/>
                  </a:lnTo>
                  <a:lnTo>
                    <a:pt x="44" y="457"/>
                  </a:lnTo>
                  <a:lnTo>
                    <a:pt x="148" y="622"/>
                  </a:lnTo>
                  <a:lnTo>
                    <a:pt x="146" y="639"/>
                  </a:lnTo>
                  <a:lnTo>
                    <a:pt x="144" y="656"/>
                  </a:lnTo>
                  <a:lnTo>
                    <a:pt x="142" y="679"/>
                  </a:lnTo>
                  <a:lnTo>
                    <a:pt x="139" y="704"/>
                  </a:lnTo>
                  <a:lnTo>
                    <a:pt x="135" y="727"/>
                  </a:lnTo>
                  <a:lnTo>
                    <a:pt x="133" y="734"/>
                  </a:lnTo>
                  <a:lnTo>
                    <a:pt x="131" y="740"/>
                  </a:lnTo>
                  <a:lnTo>
                    <a:pt x="131" y="746"/>
                  </a:lnTo>
                  <a:lnTo>
                    <a:pt x="129" y="749"/>
                  </a:lnTo>
                  <a:lnTo>
                    <a:pt x="127" y="755"/>
                  </a:lnTo>
                  <a:lnTo>
                    <a:pt x="127" y="761"/>
                  </a:lnTo>
                  <a:lnTo>
                    <a:pt x="123" y="768"/>
                  </a:lnTo>
                  <a:lnTo>
                    <a:pt x="120" y="778"/>
                  </a:lnTo>
                  <a:lnTo>
                    <a:pt x="118" y="784"/>
                  </a:lnTo>
                  <a:lnTo>
                    <a:pt x="114" y="789"/>
                  </a:lnTo>
                  <a:lnTo>
                    <a:pt x="112" y="793"/>
                  </a:lnTo>
                  <a:lnTo>
                    <a:pt x="108" y="799"/>
                  </a:lnTo>
                  <a:lnTo>
                    <a:pt x="104" y="804"/>
                  </a:lnTo>
                  <a:lnTo>
                    <a:pt x="101" y="810"/>
                  </a:lnTo>
                  <a:lnTo>
                    <a:pt x="97" y="818"/>
                  </a:lnTo>
                  <a:lnTo>
                    <a:pt x="93" y="823"/>
                  </a:lnTo>
                  <a:lnTo>
                    <a:pt x="87" y="829"/>
                  </a:lnTo>
                  <a:lnTo>
                    <a:pt x="83" y="835"/>
                  </a:lnTo>
                  <a:lnTo>
                    <a:pt x="80" y="842"/>
                  </a:lnTo>
                  <a:lnTo>
                    <a:pt x="74" y="848"/>
                  </a:lnTo>
                  <a:lnTo>
                    <a:pt x="70" y="854"/>
                  </a:lnTo>
                  <a:lnTo>
                    <a:pt x="66" y="860"/>
                  </a:lnTo>
                  <a:lnTo>
                    <a:pt x="57" y="873"/>
                  </a:lnTo>
                  <a:lnTo>
                    <a:pt x="53" y="879"/>
                  </a:lnTo>
                  <a:lnTo>
                    <a:pt x="47" y="882"/>
                  </a:lnTo>
                  <a:lnTo>
                    <a:pt x="40" y="894"/>
                  </a:lnTo>
                  <a:lnTo>
                    <a:pt x="34" y="901"/>
                  </a:lnTo>
                  <a:lnTo>
                    <a:pt x="28" y="909"/>
                  </a:lnTo>
                  <a:lnTo>
                    <a:pt x="25" y="915"/>
                  </a:lnTo>
                  <a:lnTo>
                    <a:pt x="19" y="919"/>
                  </a:lnTo>
                  <a:lnTo>
                    <a:pt x="19" y="799"/>
                  </a:lnTo>
                  <a:lnTo>
                    <a:pt x="26" y="801"/>
                  </a:lnTo>
                  <a:lnTo>
                    <a:pt x="51" y="795"/>
                  </a:lnTo>
                  <a:lnTo>
                    <a:pt x="78" y="780"/>
                  </a:lnTo>
                  <a:lnTo>
                    <a:pt x="78" y="780"/>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0251" name="Freeform 11"/>
            <p:cNvSpPr>
              <a:spLocks/>
            </p:cNvSpPr>
            <p:nvPr/>
          </p:nvSpPr>
          <p:spPr bwMode="auto">
            <a:xfrm rot="1411064">
              <a:off x="338" y="480"/>
              <a:ext cx="286" cy="407"/>
            </a:xfrm>
            <a:custGeom>
              <a:avLst/>
              <a:gdLst/>
              <a:ahLst/>
              <a:cxnLst>
                <a:cxn ang="0">
                  <a:pos x="456" y="144"/>
                </a:cxn>
                <a:cxn ang="0">
                  <a:pos x="432" y="222"/>
                </a:cxn>
                <a:cxn ang="0">
                  <a:pos x="437" y="270"/>
                </a:cxn>
                <a:cxn ang="0">
                  <a:pos x="451" y="315"/>
                </a:cxn>
                <a:cxn ang="0">
                  <a:pos x="464" y="368"/>
                </a:cxn>
                <a:cxn ang="0">
                  <a:pos x="462" y="458"/>
                </a:cxn>
                <a:cxn ang="0">
                  <a:pos x="435" y="503"/>
                </a:cxn>
                <a:cxn ang="0">
                  <a:pos x="401" y="538"/>
                </a:cxn>
                <a:cxn ang="0">
                  <a:pos x="395" y="507"/>
                </a:cxn>
                <a:cxn ang="0">
                  <a:pos x="388" y="458"/>
                </a:cxn>
                <a:cxn ang="0">
                  <a:pos x="338" y="454"/>
                </a:cxn>
                <a:cxn ang="0">
                  <a:pos x="331" y="521"/>
                </a:cxn>
                <a:cxn ang="0">
                  <a:pos x="348" y="587"/>
                </a:cxn>
                <a:cxn ang="0">
                  <a:pos x="342" y="654"/>
                </a:cxn>
                <a:cxn ang="0">
                  <a:pos x="285" y="640"/>
                </a:cxn>
                <a:cxn ang="0">
                  <a:pos x="270" y="572"/>
                </a:cxn>
                <a:cxn ang="0">
                  <a:pos x="240" y="570"/>
                </a:cxn>
                <a:cxn ang="0">
                  <a:pos x="241" y="631"/>
                </a:cxn>
                <a:cxn ang="0">
                  <a:pos x="245" y="667"/>
                </a:cxn>
                <a:cxn ang="0">
                  <a:pos x="247" y="711"/>
                </a:cxn>
                <a:cxn ang="0">
                  <a:pos x="241" y="785"/>
                </a:cxn>
                <a:cxn ang="0">
                  <a:pos x="183" y="770"/>
                </a:cxn>
                <a:cxn ang="0">
                  <a:pos x="179" y="713"/>
                </a:cxn>
                <a:cxn ang="0">
                  <a:pos x="184" y="652"/>
                </a:cxn>
                <a:cxn ang="0">
                  <a:pos x="175" y="638"/>
                </a:cxn>
                <a:cxn ang="0">
                  <a:pos x="129" y="796"/>
                </a:cxn>
                <a:cxn ang="0">
                  <a:pos x="78" y="813"/>
                </a:cxn>
                <a:cxn ang="0">
                  <a:pos x="63" y="758"/>
                </a:cxn>
                <a:cxn ang="0">
                  <a:pos x="93" y="713"/>
                </a:cxn>
                <a:cxn ang="0">
                  <a:pos x="8" y="680"/>
                </a:cxn>
                <a:cxn ang="0">
                  <a:pos x="42" y="654"/>
                </a:cxn>
                <a:cxn ang="0">
                  <a:pos x="122" y="625"/>
                </a:cxn>
                <a:cxn ang="0">
                  <a:pos x="13" y="566"/>
                </a:cxn>
                <a:cxn ang="0">
                  <a:pos x="23" y="528"/>
                </a:cxn>
                <a:cxn ang="0">
                  <a:pos x="146" y="509"/>
                </a:cxn>
                <a:cxn ang="0">
                  <a:pos x="160" y="464"/>
                </a:cxn>
                <a:cxn ang="0">
                  <a:pos x="57" y="465"/>
                </a:cxn>
                <a:cxn ang="0">
                  <a:pos x="4" y="405"/>
                </a:cxn>
                <a:cxn ang="0">
                  <a:pos x="42" y="365"/>
                </a:cxn>
                <a:cxn ang="0">
                  <a:pos x="202" y="376"/>
                </a:cxn>
                <a:cxn ang="0">
                  <a:pos x="169" y="344"/>
                </a:cxn>
                <a:cxn ang="0">
                  <a:pos x="108" y="302"/>
                </a:cxn>
                <a:cxn ang="0">
                  <a:pos x="135" y="258"/>
                </a:cxn>
                <a:cxn ang="0">
                  <a:pos x="171" y="216"/>
                </a:cxn>
                <a:cxn ang="0">
                  <a:pos x="217" y="184"/>
                </a:cxn>
                <a:cxn ang="0">
                  <a:pos x="281" y="165"/>
                </a:cxn>
                <a:cxn ang="0">
                  <a:pos x="376" y="140"/>
                </a:cxn>
                <a:cxn ang="0">
                  <a:pos x="152" y="296"/>
                </a:cxn>
                <a:cxn ang="0">
                  <a:pos x="42" y="549"/>
                </a:cxn>
                <a:cxn ang="0">
                  <a:pos x="150" y="646"/>
                </a:cxn>
                <a:cxn ang="0">
                  <a:pos x="289" y="399"/>
                </a:cxn>
                <a:cxn ang="0">
                  <a:pos x="390" y="197"/>
                </a:cxn>
                <a:cxn ang="0">
                  <a:pos x="422" y="131"/>
                </a:cxn>
                <a:cxn ang="0">
                  <a:pos x="447" y="99"/>
                </a:cxn>
                <a:cxn ang="0">
                  <a:pos x="477" y="72"/>
                </a:cxn>
                <a:cxn ang="0">
                  <a:pos x="513" y="43"/>
                </a:cxn>
                <a:cxn ang="0">
                  <a:pos x="563" y="7"/>
                </a:cxn>
                <a:cxn ang="0">
                  <a:pos x="479" y="118"/>
                </a:cxn>
              </a:cxnLst>
              <a:rect l="0" t="0" r="r" b="b"/>
              <a:pathLst>
                <a:path w="572" h="813">
                  <a:moveTo>
                    <a:pt x="479" y="118"/>
                  </a:moveTo>
                  <a:lnTo>
                    <a:pt x="477" y="119"/>
                  </a:lnTo>
                  <a:lnTo>
                    <a:pt x="470" y="125"/>
                  </a:lnTo>
                  <a:lnTo>
                    <a:pt x="466" y="131"/>
                  </a:lnTo>
                  <a:lnTo>
                    <a:pt x="460" y="137"/>
                  </a:lnTo>
                  <a:lnTo>
                    <a:pt x="456" y="144"/>
                  </a:lnTo>
                  <a:lnTo>
                    <a:pt x="451" y="152"/>
                  </a:lnTo>
                  <a:lnTo>
                    <a:pt x="441" y="171"/>
                  </a:lnTo>
                  <a:lnTo>
                    <a:pt x="435" y="194"/>
                  </a:lnTo>
                  <a:lnTo>
                    <a:pt x="432" y="207"/>
                  </a:lnTo>
                  <a:lnTo>
                    <a:pt x="432" y="215"/>
                  </a:lnTo>
                  <a:lnTo>
                    <a:pt x="432" y="222"/>
                  </a:lnTo>
                  <a:lnTo>
                    <a:pt x="432" y="230"/>
                  </a:lnTo>
                  <a:lnTo>
                    <a:pt x="432" y="237"/>
                  </a:lnTo>
                  <a:lnTo>
                    <a:pt x="433" y="245"/>
                  </a:lnTo>
                  <a:lnTo>
                    <a:pt x="435" y="254"/>
                  </a:lnTo>
                  <a:lnTo>
                    <a:pt x="437" y="262"/>
                  </a:lnTo>
                  <a:lnTo>
                    <a:pt x="437" y="270"/>
                  </a:lnTo>
                  <a:lnTo>
                    <a:pt x="439" y="279"/>
                  </a:lnTo>
                  <a:lnTo>
                    <a:pt x="441" y="287"/>
                  </a:lnTo>
                  <a:lnTo>
                    <a:pt x="445" y="294"/>
                  </a:lnTo>
                  <a:lnTo>
                    <a:pt x="445" y="302"/>
                  </a:lnTo>
                  <a:lnTo>
                    <a:pt x="449" y="310"/>
                  </a:lnTo>
                  <a:lnTo>
                    <a:pt x="451" y="315"/>
                  </a:lnTo>
                  <a:lnTo>
                    <a:pt x="452" y="323"/>
                  </a:lnTo>
                  <a:lnTo>
                    <a:pt x="454" y="330"/>
                  </a:lnTo>
                  <a:lnTo>
                    <a:pt x="458" y="344"/>
                  </a:lnTo>
                  <a:lnTo>
                    <a:pt x="460" y="349"/>
                  </a:lnTo>
                  <a:lnTo>
                    <a:pt x="462" y="357"/>
                  </a:lnTo>
                  <a:lnTo>
                    <a:pt x="464" y="368"/>
                  </a:lnTo>
                  <a:lnTo>
                    <a:pt x="468" y="380"/>
                  </a:lnTo>
                  <a:lnTo>
                    <a:pt x="470" y="393"/>
                  </a:lnTo>
                  <a:lnTo>
                    <a:pt x="472" y="405"/>
                  </a:lnTo>
                  <a:lnTo>
                    <a:pt x="472" y="416"/>
                  </a:lnTo>
                  <a:lnTo>
                    <a:pt x="470" y="437"/>
                  </a:lnTo>
                  <a:lnTo>
                    <a:pt x="462" y="458"/>
                  </a:lnTo>
                  <a:lnTo>
                    <a:pt x="456" y="469"/>
                  </a:lnTo>
                  <a:lnTo>
                    <a:pt x="452" y="479"/>
                  </a:lnTo>
                  <a:lnTo>
                    <a:pt x="449" y="483"/>
                  </a:lnTo>
                  <a:lnTo>
                    <a:pt x="447" y="486"/>
                  </a:lnTo>
                  <a:lnTo>
                    <a:pt x="441" y="496"/>
                  </a:lnTo>
                  <a:lnTo>
                    <a:pt x="435" y="503"/>
                  </a:lnTo>
                  <a:lnTo>
                    <a:pt x="430" y="509"/>
                  </a:lnTo>
                  <a:lnTo>
                    <a:pt x="424" y="517"/>
                  </a:lnTo>
                  <a:lnTo>
                    <a:pt x="418" y="521"/>
                  </a:lnTo>
                  <a:lnTo>
                    <a:pt x="413" y="526"/>
                  </a:lnTo>
                  <a:lnTo>
                    <a:pt x="409" y="530"/>
                  </a:lnTo>
                  <a:lnTo>
                    <a:pt x="401" y="538"/>
                  </a:lnTo>
                  <a:lnTo>
                    <a:pt x="394" y="541"/>
                  </a:lnTo>
                  <a:lnTo>
                    <a:pt x="394" y="538"/>
                  </a:lnTo>
                  <a:lnTo>
                    <a:pt x="394" y="528"/>
                  </a:lnTo>
                  <a:lnTo>
                    <a:pt x="394" y="522"/>
                  </a:lnTo>
                  <a:lnTo>
                    <a:pt x="394" y="515"/>
                  </a:lnTo>
                  <a:lnTo>
                    <a:pt x="395" y="507"/>
                  </a:lnTo>
                  <a:lnTo>
                    <a:pt x="394" y="500"/>
                  </a:lnTo>
                  <a:lnTo>
                    <a:pt x="394" y="490"/>
                  </a:lnTo>
                  <a:lnTo>
                    <a:pt x="392" y="481"/>
                  </a:lnTo>
                  <a:lnTo>
                    <a:pt x="392" y="473"/>
                  </a:lnTo>
                  <a:lnTo>
                    <a:pt x="390" y="465"/>
                  </a:lnTo>
                  <a:lnTo>
                    <a:pt x="388" y="458"/>
                  </a:lnTo>
                  <a:lnTo>
                    <a:pt x="384" y="450"/>
                  </a:lnTo>
                  <a:lnTo>
                    <a:pt x="375" y="441"/>
                  </a:lnTo>
                  <a:lnTo>
                    <a:pt x="365" y="437"/>
                  </a:lnTo>
                  <a:lnTo>
                    <a:pt x="356" y="439"/>
                  </a:lnTo>
                  <a:lnTo>
                    <a:pt x="346" y="445"/>
                  </a:lnTo>
                  <a:lnTo>
                    <a:pt x="338" y="454"/>
                  </a:lnTo>
                  <a:lnTo>
                    <a:pt x="333" y="467"/>
                  </a:lnTo>
                  <a:lnTo>
                    <a:pt x="327" y="481"/>
                  </a:lnTo>
                  <a:lnTo>
                    <a:pt x="327" y="496"/>
                  </a:lnTo>
                  <a:lnTo>
                    <a:pt x="327" y="503"/>
                  </a:lnTo>
                  <a:lnTo>
                    <a:pt x="329" y="511"/>
                  </a:lnTo>
                  <a:lnTo>
                    <a:pt x="331" y="521"/>
                  </a:lnTo>
                  <a:lnTo>
                    <a:pt x="333" y="528"/>
                  </a:lnTo>
                  <a:lnTo>
                    <a:pt x="337" y="540"/>
                  </a:lnTo>
                  <a:lnTo>
                    <a:pt x="340" y="551"/>
                  </a:lnTo>
                  <a:lnTo>
                    <a:pt x="342" y="562"/>
                  </a:lnTo>
                  <a:lnTo>
                    <a:pt x="346" y="576"/>
                  </a:lnTo>
                  <a:lnTo>
                    <a:pt x="348" y="587"/>
                  </a:lnTo>
                  <a:lnTo>
                    <a:pt x="352" y="598"/>
                  </a:lnTo>
                  <a:lnTo>
                    <a:pt x="352" y="612"/>
                  </a:lnTo>
                  <a:lnTo>
                    <a:pt x="352" y="623"/>
                  </a:lnTo>
                  <a:lnTo>
                    <a:pt x="348" y="642"/>
                  </a:lnTo>
                  <a:lnTo>
                    <a:pt x="344" y="650"/>
                  </a:lnTo>
                  <a:lnTo>
                    <a:pt x="342" y="654"/>
                  </a:lnTo>
                  <a:lnTo>
                    <a:pt x="338" y="657"/>
                  </a:lnTo>
                  <a:lnTo>
                    <a:pt x="331" y="661"/>
                  </a:lnTo>
                  <a:lnTo>
                    <a:pt x="321" y="665"/>
                  </a:lnTo>
                  <a:lnTo>
                    <a:pt x="302" y="663"/>
                  </a:lnTo>
                  <a:lnTo>
                    <a:pt x="291" y="650"/>
                  </a:lnTo>
                  <a:lnTo>
                    <a:pt x="285" y="640"/>
                  </a:lnTo>
                  <a:lnTo>
                    <a:pt x="281" y="629"/>
                  </a:lnTo>
                  <a:lnTo>
                    <a:pt x="279" y="617"/>
                  </a:lnTo>
                  <a:lnTo>
                    <a:pt x="278" y="606"/>
                  </a:lnTo>
                  <a:lnTo>
                    <a:pt x="276" y="595"/>
                  </a:lnTo>
                  <a:lnTo>
                    <a:pt x="272" y="581"/>
                  </a:lnTo>
                  <a:lnTo>
                    <a:pt x="270" y="572"/>
                  </a:lnTo>
                  <a:lnTo>
                    <a:pt x="268" y="562"/>
                  </a:lnTo>
                  <a:lnTo>
                    <a:pt x="260" y="547"/>
                  </a:lnTo>
                  <a:lnTo>
                    <a:pt x="251" y="543"/>
                  </a:lnTo>
                  <a:lnTo>
                    <a:pt x="245" y="547"/>
                  </a:lnTo>
                  <a:lnTo>
                    <a:pt x="241" y="557"/>
                  </a:lnTo>
                  <a:lnTo>
                    <a:pt x="240" y="570"/>
                  </a:lnTo>
                  <a:lnTo>
                    <a:pt x="240" y="579"/>
                  </a:lnTo>
                  <a:lnTo>
                    <a:pt x="240" y="589"/>
                  </a:lnTo>
                  <a:lnTo>
                    <a:pt x="240" y="598"/>
                  </a:lnTo>
                  <a:lnTo>
                    <a:pt x="241" y="608"/>
                  </a:lnTo>
                  <a:lnTo>
                    <a:pt x="241" y="619"/>
                  </a:lnTo>
                  <a:lnTo>
                    <a:pt x="241" y="631"/>
                  </a:lnTo>
                  <a:lnTo>
                    <a:pt x="243" y="636"/>
                  </a:lnTo>
                  <a:lnTo>
                    <a:pt x="243" y="644"/>
                  </a:lnTo>
                  <a:lnTo>
                    <a:pt x="243" y="650"/>
                  </a:lnTo>
                  <a:lnTo>
                    <a:pt x="243" y="655"/>
                  </a:lnTo>
                  <a:lnTo>
                    <a:pt x="245" y="661"/>
                  </a:lnTo>
                  <a:lnTo>
                    <a:pt x="245" y="667"/>
                  </a:lnTo>
                  <a:lnTo>
                    <a:pt x="245" y="675"/>
                  </a:lnTo>
                  <a:lnTo>
                    <a:pt x="245" y="680"/>
                  </a:lnTo>
                  <a:lnTo>
                    <a:pt x="247" y="692"/>
                  </a:lnTo>
                  <a:lnTo>
                    <a:pt x="247" y="699"/>
                  </a:lnTo>
                  <a:lnTo>
                    <a:pt x="247" y="705"/>
                  </a:lnTo>
                  <a:lnTo>
                    <a:pt x="247" y="711"/>
                  </a:lnTo>
                  <a:lnTo>
                    <a:pt x="247" y="716"/>
                  </a:lnTo>
                  <a:lnTo>
                    <a:pt x="247" y="728"/>
                  </a:lnTo>
                  <a:lnTo>
                    <a:pt x="247" y="739"/>
                  </a:lnTo>
                  <a:lnTo>
                    <a:pt x="247" y="751"/>
                  </a:lnTo>
                  <a:lnTo>
                    <a:pt x="245" y="770"/>
                  </a:lnTo>
                  <a:lnTo>
                    <a:pt x="241" y="785"/>
                  </a:lnTo>
                  <a:lnTo>
                    <a:pt x="236" y="798"/>
                  </a:lnTo>
                  <a:lnTo>
                    <a:pt x="228" y="806"/>
                  </a:lnTo>
                  <a:lnTo>
                    <a:pt x="217" y="806"/>
                  </a:lnTo>
                  <a:lnTo>
                    <a:pt x="198" y="798"/>
                  </a:lnTo>
                  <a:lnTo>
                    <a:pt x="184" y="781"/>
                  </a:lnTo>
                  <a:lnTo>
                    <a:pt x="183" y="770"/>
                  </a:lnTo>
                  <a:lnTo>
                    <a:pt x="179" y="756"/>
                  </a:lnTo>
                  <a:lnTo>
                    <a:pt x="179" y="743"/>
                  </a:lnTo>
                  <a:lnTo>
                    <a:pt x="179" y="735"/>
                  </a:lnTo>
                  <a:lnTo>
                    <a:pt x="179" y="728"/>
                  </a:lnTo>
                  <a:lnTo>
                    <a:pt x="179" y="720"/>
                  </a:lnTo>
                  <a:lnTo>
                    <a:pt x="179" y="713"/>
                  </a:lnTo>
                  <a:lnTo>
                    <a:pt x="179" y="705"/>
                  </a:lnTo>
                  <a:lnTo>
                    <a:pt x="181" y="697"/>
                  </a:lnTo>
                  <a:lnTo>
                    <a:pt x="183" y="669"/>
                  </a:lnTo>
                  <a:lnTo>
                    <a:pt x="183" y="663"/>
                  </a:lnTo>
                  <a:lnTo>
                    <a:pt x="183" y="657"/>
                  </a:lnTo>
                  <a:lnTo>
                    <a:pt x="184" y="652"/>
                  </a:lnTo>
                  <a:lnTo>
                    <a:pt x="184" y="646"/>
                  </a:lnTo>
                  <a:lnTo>
                    <a:pt x="183" y="635"/>
                  </a:lnTo>
                  <a:lnTo>
                    <a:pt x="183" y="627"/>
                  </a:lnTo>
                  <a:lnTo>
                    <a:pt x="179" y="625"/>
                  </a:lnTo>
                  <a:lnTo>
                    <a:pt x="177" y="629"/>
                  </a:lnTo>
                  <a:lnTo>
                    <a:pt x="175" y="638"/>
                  </a:lnTo>
                  <a:lnTo>
                    <a:pt x="169" y="665"/>
                  </a:lnTo>
                  <a:lnTo>
                    <a:pt x="164" y="699"/>
                  </a:lnTo>
                  <a:lnTo>
                    <a:pt x="154" y="735"/>
                  </a:lnTo>
                  <a:lnTo>
                    <a:pt x="144" y="770"/>
                  </a:lnTo>
                  <a:lnTo>
                    <a:pt x="137" y="783"/>
                  </a:lnTo>
                  <a:lnTo>
                    <a:pt x="129" y="796"/>
                  </a:lnTo>
                  <a:lnTo>
                    <a:pt x="125" y="800"/>
                  </a:lnTo>
                  <a:lnTo>
                    <a:pt x="120" y="804"/>
                  </a:lnTo>
                  <a:lnTo>
                    <a:pt x="110" y="809"/>
                  </a:lnTo>
                  <a:lnTo>
                    <a:pt x="101" y="811"/>
                  </a:lnTo>
                  <a:lnTo>
                    <a:pt x="93" y="813"/>
                  </a:lnTo>
                  <a:lnTo>
                    <a:pt x="78" y="813"/>
                  </a:lnTo>
                  <a:lnTo>
                    <a:pt x="59" y="804"/>
                  </a:lnTo>
                  <a:lnTo>
                    <a:pt x="53" y="796"/>
                  </a:lnTo>
                  <a:lnTo>
                    <a:pt x="53" y="785"/>
                  </a:lnTo>
                  <a:lnTo>
                    <a:pt x="55" y="775"/>
                  </a:lnTo>
                  <a:lnTo>
                    <a:pt x="59" y="764"/>
                  </a:lnTo>
                  <a:lnTo>
                    <a:pt x="63" y="758"/>
                  </a:lnTo>
                  <a:lnTo>
                    <a:pt x="67" y="754"/>
                  </a:lnTo>
                  <a:lnTo>
                    <a:pt x="74" y="743"/>
                  </a:lnTo>
                  <a:lnTo>
                    <a:pt x="78" y="739"/>
                  </a:lnTo>
                  <a:lnTo>
                    <a:pt x="82" y="733"/>
                  </a:lnTo>
                  <a:lnTo>
                    <a:pt x="87" y="726"/>
                  </a:lnTo>
                  <a:lnTo>
                    <a:pt x="93" y="713"/>
                  </a:lnTo>
                  <a:lnTo>
                    <a:pt x="91" y="709"/>
                  </a:lnTo>
                  <a:lnTo>
                    <a:pt x="86" y="707"/>
                  </a:lnTo>
                  <a:lnTo>
                    <a:pt x="61" y="703"/>
                  </a:lnTo>
                  <a:lnTo>
                    <a:pt x="29" y="695"/>
                  </a:lnTo>
                  <a:lnTo>
                    <a:pt x="10" y="684"/>
                  </a:lnTo>
                  <a:lnTo>
                    <a:pt x="8" y="680"/>
                  </a:lnTo>
                  <a:lnTo>
                    <a:pt x="10" y="676"/>
                  </a:lnTo>
                  <a:lnTo>
                    <a:pt x="11" y="671"/>
                  </a:lnTo>
                  <a:lnTo>
                    <a:pt x="17" y="665"/>
                  </a:lnTo>
                  <a:lnTo>
                    <a:pt x="25" y="661"/>
                  </a:lnTo>
                  <a:lnTo>
                    <a:pt x="34" y="657"/>
                  </a:lnTo>
                  <a:lnTo>
                    <a:pt x="42" y="654"/>
                  </a:lnTo>
                  <a:lnTo>
                    <a:pt x="51" y="652"/>
                  </a:lnTo>
                  <a:lnTo>
                    <a:pt x="68" y="646"/>
                  </a:lnTo>
                  <a:lnTo>
                    <a:pt x="86" y="642"/>
                  </a:lnTo>
                  <a:lnTo>
                    <a:pt x="103" y="638"/>
                  </a:lnTo>
                  <a:lnTo>
                    <a:pt x="114" y="633"/>
                  </a:lnTo>
                  <a:lnTo>
                    <a:pt x="122" y="625"/>
                  </a:lnTo>
                  <a:lnTo>
                    <a:pt x="124" y="614"/>
                  </a:lnTo>
                  <a:lnTo>
                    <a:pt x="122" y="610"/>
                  </a:lnTo>
                  <a:lnTo>
                    <a:pt x="118" y="604"/>
                  </a:lnTo>
                  <a:lnTo>
                    <a:pt x="101" y="595"/>
                  </a:lnTo>
                  <a:lnTo>
                    <a:pt x="55" y="581"/>
                  </a:lnTo>
                  <a:lnTo>
                    <a:pt x="13" y="566"/>
                  </a:lnTo>
                  <a:lnTo>
                    <a:pt x="4" y="555"/>
                  </a:lnTo>
                  <a:lnTo>
                    <a:pt x="2" y="549"/>
                  </a:lnTo>
                  <a:lnTo>
                    <a:pt x="4" y="543"/>
                  </a:lnTo>
                  <a:lnTo>
                    <a:pt x="10" y="538"/>
                  </a:lnTo>
                  <a:lnTo>
                    <a:pt x="15" y="532"/>
                  </a:lnTo>
                  <a:lnTo>
                    <a:pt x="23" y="528"/>
                  </a:lnTo>
                  <a:lnTo>
                    <a:pt x="30" y="526"/>
                  </a:lnTo>
                  <a:lnTo>
                    <a:pt x="49" y="522"/>
                  </a:lnTo>
                  <a:lnTo>
                    <a:pt x="70" y="522"/>
                  </a:lnTo>
                  <a:lnTo>
                    <a:pt x="93" y="521"/>
                  </a:lnTo>
                  <a:lnTo>
                    <a:pt x="114" y="521"/>
                  </a:lnTo>
                  <a:lnTo>
                    <a:pt x="146" y="509"/>
                  </a:lnTo>
                  <a:lnTo>
                    <a:pt x="158" y="500"/>
                  </a:lnTo>
                  <a:lnTo>
                    <a:pt x="164" y="490"/>
                  </a:lnTo>
                  <a:lnTo>
                    <a:pt x="167" y="481"/>
                  </a:lnTo>
                  <a:lnTo>
                    <a:pt x="167" y="477"/>
                  </a:lnTo>
                  <a:lnTo>
                    <a:pt x="165" y="471"/>
                  </a:lnTo>
                  <a:lnTo>
                    <a:pt x="160" y="464"/>
                  </a:lnTo>
                  <a:lnTo>
                    <a:pt x="152" y="458"/>
                  </a:lnTo>
                  <a:lnTo>
                    <a:pt x="124" y="450"/>
                  </a:lnTo>
                  <a:lnTo>
                    <a:pt x="93" y="454"/>
                  </a:lnTo>
                  <a:lnTo>
                    <a:pt x="80" y="458"/>
                  </a:lnTo>
                  <a:lnTo>
                    <a:pt x="68" y="462"/>
                  </a:lnTo>
                  <a:lnTo>
                    <a:pt x="57" y="465"/>
                  </a:lnTo>
                  <a:lnTo>
                    <a:pt x="44" y="465"/>
                  </a:lnTo>
                  <a:lnTo>
                    <a:pt x="17" y="462"/>
                  </a:lnTo>
                  <a:lnTo>
                    <a:pt x="4" y="452"/>
                  </a:lnTo>
                  <a:lnTo>
                    <a:pt x="0" y="439"/>
                  </a:lnTo>
                  <a:lnTo>
                    <a:pt x="0" y="424"/>
                  </a:lnTo>
                  <a:lnTo>
                    <a:pt x="4" y="405"/>
                  </a:lnTo>
                  <a:lnTo>
                    <a:pt x="8" y="397"/>
                  </a:lnTo>
                  <a:lnTo>
                    <a:pt x="13" y="387"/>
                  </a:lnTo>
                  <a:lnTo>
                    <a:pt x="19" y="382"/>
                  </a:lnTo>
                  <a:lnTo>
                    <a:pt x="27" y="374"/>
                  </a:lnTo>
                  <a:lnTo>
                    <a:pt x="32" y="368"/>
                  </a:lnTo>
                  <a:lnTo>
                    <a:pt x="42" y="365"/>
                  </a:lnTo>
                  <a:lnTo>
                    <a:pt x="51" y="361"/>
                  </a:lnTo>
                  <a:lnTo>
                    <a:pt x="61" y="361"/>
                  </a:lnTo>
                  <a:lnTo>
                    <a:pt x="82" y="361"/>
                  </a:lnTo>
                  <a:lnTo>
                    <a:pt x="106" y="365"/>
                  </a:lnTo>
                  <a:lnTo>
                    <a:pt x="158" y="374"/>
                  </a:lnTo>
                  <a:lnTo>
                    <a:pt x="202" y="376"/>
                  </a:lnTo>
                  <a:lnTo>
                    <a:pt x="215" y="372"/>
                  </a:lnTo>
                  <a:lnTo>
                    <a:pt x="222" y="363"/>
                  </a:lnTo>
                  <a:lnTo>
                    <a:pt x="222" y="357"/>
                  </a:lnTo>
                  <a:lnTo>
                    <a:pt x="221" y="353"/>
                  </a:lnTo>
                  <a:lnTo>
                    <a:pt x="209" y="348"/>
                  </a:lnTo>
                  <a:lnTo>
                    <a:pt x="169" y="344"/>
                  </a:lnTo>
                  <a:lnTo>
                    <a:pt x="146" y="342"/>
                  </a:lnTo>
                  <a:lnTo>
                    <a:pt x="127" y="338"/>
                  </a:lnTo>
                  <a:lnTo>
                    <a:pt x="112" y="330"/>
                  </a:lnTo>
                  <a:lnTo>
                    <a:pt x="105" y="319"/>
                  </a:lnTo>
                  <a:lnTo>
                    <a:pt x="105" y="311"/>
                  </a:lnTo>
                  <a:lnTo>
                    <a:pt x="108" y="302"/>
                  </a:lnTo>
                  <a:lnTo>
                    <a:pt x="114" y="289"/>
                  </a:lnTo>
                  <a:lnTo>
                    <a:pt x="116" y="285"/>
                  </a:lnTo>
                  <a:lnTo>
                    <a:pt x="120" y="277"/>
                  </a:lnTo>
                  <a:lnTo>
                    <a:pt x="125" y="272"/>
                  </a:lnTo>
                  <a:lnTo>
                    <a:pt x="129" y="264"/>
                  </a:lnTo>
                  <a:lnTo>
                    <a:pt x="135" y="258"/>
                  </a:lnTo>
                  <a:lnTo>
                    <a:pt x="141" y="251"/>
                  </a:lnTo>
                  <a:lnTo>
                    <a:pt x="144" y="243"/>
                  </a:lnTo>
                  <a:lnTo>
                    <a:pt x="152" y="237"/>
                  </a:lnTo>
                  <a:lnTo>
                    <a:pt x="158" y="230"/>
                  </a:lnTo>
                  <a:lnTo>
                    <a:pt x="165" y="224"/>
                  </a:lnTo>
                  <a:lnTo>
                    <a:pt x="171" y="216"/>
                  </a:lnTo>
                  <a:lnTo>
                    <a:pt x="179" y="211"/>
                  </a:lnTo>
                  <a:lnTo>
                    <a:pt x="186" y="205"/>
                  </a:lnTo>
                  <a:lnTo>
                    <a:pt x="194" y="199"/>
                  </a:lnTo>
                  <a:lnTo>
                    <a:pt x="202" y="194"/>
                  </a:lnTo>
                  <a:lnTo>
                    <a:pt x="209" y="188"/>
                  </a:lnTo>
                  <a:lnTo>
                    <a:pt x="217" y="184"/>
                  </a:lnTo>
                  <a:lnTo>
                    <a:pt x="224" y="178"/>
                  </a:lnTo>
                  <a:lnTo>
                    <a:pt x="232" y="175"/>
                  </a:lnTo>
                  <a:lnTo>
                    <a:pt x="240" y="173"/>
                  </a:lnTo>
                  <a:lnTo>
                    <a:pt x="255" y="167"/>
                  </a:lnTo>
                  <a:lnTo>
                    <a:pt x="268" y="165"/>
                  </a:lnTo>
                  <a:lnTo>
                    <a:pt x="281" y="165"/>
                  </a:lnTo>
                  <a:lnTo>
                    <a:pt x="308" y="167"/>
                  </a:lnTo>
                  <a:lnTo>
                    <a:pt x="331" y="163"/>
                  </a:lnTo>
                  <a:lnTo>
                    <a:pt x="352" y="156"/>
                  </a:lnTo>
                  <a:lnTo>
                    <a:pt x="359" y="152"/>
                  </a:lnTo>
                  <a:lnTo>
                    <a:pt x="369" y="146"/>
                  </a:lnTo>
                  <a:lnTo>
                    <a:pt x="376" y="140"/>
                  </a:lnTo>
                  <a:lnTo>
                    <a:pt x="382" y="135"/>
                  </a:lnTo>
                  <a:lnTo>
                    <a:pt x="394" y="127"/>
                  </a:lnTo>
                  <a:lnTo>
                    <a:pt x="399" y="119"/>
                  </a:lnTo>
                  <a:lnTo>
                    <a:pt x="401" y="118"/>
                  </a:lnTo>
                  <a:lnTo>
                    <a:pt x="337" y="237"/>
                  </a:lnTo>
                  <a:lnTo>
                    <a:pt x="152" y="296"/>
                  </a:lnTo>
                  <a:lnTo>
                    <a:pt x="318" y="275"/>
                  </a:lnTo>
                  <a:lnTo>
                    <a:pt x="238" y="416"/>
                  </a:lnTo>
                  <a:lnTo>
                    <a:pt x="53" y="406"/>
                  </a:lnTo>
                  <a:lnTo>
                    <a:pt x="224" y="446"/>
                  </a:lnTo>
                  <a:lnTo>
                    <a:pt x="175" y="541"/>
                  </a:lnTo>
                  <a:lnTo>
                    <a:pt x="42" y="549"/>
                  </a:lnTo>
                  <a:lnTo>
                    <a:pt x="162" y="568"/>
                  </a:lnTo>
                  <a:lnTo>
                    <a:pt x="127" y="648"/>
                  </a:lnTo>
                  <a:lnTo>
                    <a:pt x="53" y="676"/>
                  </a:lnTo>
                  <a:lnTo>
                    <a:pt x="127" y="673"/>
                  </a:lnTo>
                  <a:lnTo>
                    <a:pt x="97" y="787"/>
                  </a:lnTo>
                  <a:lnTo>
                    <a:pt x="150" y="646"/>
                  </a:lnTo>
                  <a:lnTo>
                    <a:pt x="200" y="543"/>
                  </a:lnTo>
                  <a:lnTo>
                    <a:pt x="209" y="764"/>
                  </a:lnTo>
                  <a:lnTo>
                    <a:pt x="222" y="507"/>
                  </a:lnTo>
                  <a:lnTo>
                    <a:pt x="266" y="431"/>
                  </a:lnTo>
                  <a:lnTo>
                    <a:pt x="314" y="627"/>
                  </a:lnTo>
                  <a:lnTo>
                    <a:pt x="289" y="399"/>
                  </a:lnTo>
                  <a:lnTo>
                    <a:pt x="350" y="285"/>
                  </a:lnTo>
                  <a:lnTo>
                    <a:pt x="424" y="437"/>
                  </a:lnTo>
                  <a:lnTo>
                    <a:pt x="367" y="251"/>
                  </a:lnTo>
                  <a:lnTo>
                    <a:pt x="375" y="235"/>
                  </a:lnTo>
                  <a:lnTo>
                    <a:pt x="380" y="218"/>
                  </a:lnTo>
                  <a:lnTo>
                    <a:pt x="390" y="197"/>
                  </a:lnTo>
                  <a:lnTo>
                    <a:pt x="399" y="175"/>
                  </a:lnTo>
                  <a:lnTo>
                    <a:pt x="411" y="152"/>
                  </a:lnTo>
                  <a:lnTo>
                    <a:pt x="414" y="146"/>
                  </a:lnTo>
                  <a:lnTo>
                    <a:pt x="416" y="142"/>
                  </a:lnTo>
                  <a:lnTo>
                    <a:pt x="418" y="137"/>
                  </a:lnTo>
                  <a:lnTo>
                    <a:pt x="422" y="131"/>
                  </a:lnTo>
                  <a:lnTo>
                    <a:pt x="424" y="127"/>
                  </a:lnTo>
                  <a:lnTo>
                    <a:pt x="428" y="123"/>
                  </a:lnTo>
                  <a:lnTo>
                    <a:pt x="432" y="116"/>
                  </a:lnTo>
                  <a:lnTo>
                    <a:pt x="439" y="108"/>
                  </a:lnTo>
                  <a:lnTo>
                    <a:pt x="443" y="104"/>
                  </a:lnTo>
                  <a:lnTo>
                    <a:pt x="447" y="99"/>
                  </a:lnTo>
                  <a:lnTo>
                    <a:pt x="451" y="95"/>
                  </a:lnTo>
                  <a:lnTo>
                    <a:pt x="456" y="91"/>
                  </a:lnTo>
                  <a:lnTo>
                    <a:pt x="460" y="85"/>
                  </a:lnTo>
                  <a:lnTo>
                    <a:pt x="466" y="81"/>
                  </a:lnTo>
                  <a:lnTo>
                    <a:pt x="472" y="76"/>
                  </a:lnTo>
                  <a:lnTo>
                    <a:pt x="477" y="72"/>
                  </a:lnTo>
                  <a:lnTo>
                    <a:pt x="483" y="66"/>
                  </a:lnTo>
                  <a:lnTo>
                    <a:pt x="489" y="62"/>
                  </a:lnTo>
                  <a:lnTo>
                    <a:pt x="494" y="57"/>
                  </a:lnTo>
                  <a:lnTo>
                    <a:pt x="502" y="53"/>
                  </a:lnTo>
                  <a:lnTo>
                    <a:pt x="508" y="47"/>
                  </a:lnTo>
                  <a:lnTo>
                    <a:pt x="513" y="43"/>
                  </a:lnTo>
                  <a:lnTo>
                    <a:pt x="525" y="34"/>
                  </a:lnTo>
                  <a:lnTo>
                    <a:pt x="530" y="30"/>
                  </a:lnTo>
                  <a:lnTo>
                    <a:pt x="536" y="26"/>
                  </a:lnTo>
                  <a:lnTo>
                    <a:pt x="546" y="19"/>
                  </a:lnTo>
                  <a:lnTo>
                    <a:pt x="555" y="13"/>
                  </a:lnTo>
                  <a:lnTo>
                    <a:pt x="563" y="7"/>
                  </a:lnTo>
                  <a:lnTo>
                    <a:pt x="568" y="4"/>
                  </a:lnTo>
                  <a:lnTo>
                    <a:pt x="572" y="0"/>
                  </a:lnTo>
                  <a:lnTo>
                    <a:pt x="542" y="114"/>
                  </a:lnTo>
                  <a:lnTo>
                    <a:pt x="534" y="110"/>
                  </a:lnTo>
                  <a:lnTo>
                    <a:pt x="510" y="110"/>
                  </a:lnTo>
                  <a:lnTo>
                    <a:pt x="479" y="118"/>
                  </a:lnTo>
                  <a:lnTo>
                    <a:pt x="479" y="11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0252" name="Freeform 12"/>
            <p:cNvSpPr>
              <a:spLocks/>
            </p:cNvSpPr>
            <p:nvPr/>
          </p:nvSpPr>
          <p:spPr bwMode="auto">
            <a:xfrm>
              <a:off x="240" y="480"/>
              <a:ext cx="432" cy="2064"/>
            </a:xfrm>
            <a:custGeom>
              <a:avLst/>
              <a:gdLst/>
              <a:ahLst/>
              <a:cxnLst>
                <a:cxn ang="0">
                  <a:pos x="703" y="331"/>
                </a:cxn>
                <a:cxn ang="0">
                  <a:pos x="699" y="488"/>
                </a:cxn>
                <a:cxn ang="0">
                  <a:pos x="737" y="576"/>
                </a:cxn>
                <a:cxn ang="0">
                  <a:pos x="783" y="656"/>
                </a:cxn>
                <a:cxn ang="0">
                  <a:pos x="838" y="745"/>
                </a:cxn>
                <a:cxn ang="0">
                  <a:pos x="882" y="914"/>
                </a:cxn>
                <a:cxn ang="0">
                  <a:pos x="855" y="1011"/>
                </a:cxn>
                <a:cxn ang="0">
                  <a:pos x="810" y="1093"/>
                </a:cxn>
                <a:cxn ang="0">
                  <a:pos x="783" y="1040"/>
                </a:cxn>
                <a:cxn ang="0">
                  <a:pos x="741" y="952"/>
                </a:cxn>
                <a:cxn ang="0">
                  <a:pos x="650" y="971"/>
                </a:cxn>
                <a:cxn ang="0">
                  <a:pos x="669" y="1099"/>
                </a:cxn>
                <a:cxn ang="0">
                  <a:pos x="739" y="1215"/>
                </a:cxn>
                <a:cxn ang="0">
                  <a:pos x="764" y="1342"/>
                </a:cxn>
                <a:cxn ang="0">
                  <a:pos x="650" y="1348"/>
                </a:cxn>
                <a:cxn ang="0">
                  <a:pos x="585" y="1228"/>
                </a:cxn>
                <a:cxn ang="0">
                  <a:pos x="528" y="1241"/>
                </a:cxn>
                <a:cxn ang="0">
                  <a:pos x="564" y="1353"/>
                </a:cxn>
                <a:cxn ang="0">
                  <a:pos x="589" y="1420"/>
                </a:cxn>
                <a:cxn ang="0">
                  <a:pos x="616" y="1498"/>
                </a:cxn>
                <a:cxn ang="0">
                  <a:pos x="644" y="1640"/>
                </a:cxn>
                <a:cxn ang="0">
                  <a:pos x="524" y="1642"/>
                </a:cxn>
                <a:cxn ang="0">
                  <a:pos x="490" y="1538"/>
                </a:cxn>
                <a:cxn ang="0">
                  <a:pos x="466" y="1420"/>
                </a:cxn>
                <a:cxn ang="0">
                  <a:pos x="443" y="1403"/>
                </a:cxn>
                <a:cxn ang="0">
                  <a:pos x="441" y="1718"/>
                </a:cxn>
                <a:cxn ang="0">
                  <a:pos x="355" y="1781"/>
                </a:cxn>
                <a:cxn ang="0">
                  <a:pos x="298" y="1686"/>
                </a:cxn>
                <a:cxn ang="0">
                  <a:pos x="331" y="1583"/>
                </a:cxn>
                <a:cxn ang="0">
                  <a:pos x="154" y="1568"/>
                </a:cxn>
                <a:cxn ang="0">
                  <a:pos x="203" y="1502"/>
                </a:cxn>
                <a:cxn ang="0">
                  <a:pos x="336" y="1405"/>
                </a:cxn>
                <a:cxn ang="0">
                  <a:pos x="104" y="1353"/>
                </a:cxn>
                <a:cxn ang="0">
                  <a:pos x="99" y="1279"/>
                </a:cxn>
                <a:cxn ang="0">
                  <a:pos x="323" y="1177"/>
                </a:cxn>
                <a:cxn ang="0">
                  <a:pos x="323" y="1085"/>
                </a:cxn>
                <a:cxn ang="0">
                  <a:pos x="129" y="1142"/>
                </a:cxn>
                <a:cxn ang="0">
                  <a:pos x="0" y="1059"/>
                </a:cxn>
                <a:cxn ang="0">
                  <a:pos x="49" y="962"/>
                </a:cxn>
                <a:cxn ang="0">
                  <a:pos x="353" y="901"/>
                </a:cxn>
                <a:cxn ang="0">
                  <a:pos x="273" y="855"/>
                </a:cxn>
                <a:cxn ang="0">
                  <a:pos x="138" y="810"/>
                </a:cxn>
                <a:cxn ang="0">
                  <a:pos x="165" y="713"/>
                </a:cxn>
                <a:cxn ang="0">
                  <a:pos x="213" y="618"/>
                </a:cxn>
                <a:cxn ang="0">
                  <a:pos x="277" y="532"/>
                </a:cxn>
                <a:cxn ang="0">
                  <a:pos x="391" y="464"/>
                </a:cxn>
                <a:cxn ang="0">
                  <a:pos x="553" y="367"/>
                </a:cxn>
                <a:cxn ang="0">
                  <a:pos x="216" y="777"/>
                </a:cxn>
                <a:cxn ang="0">
                  <a:pos x="148" y="1308"/>
                </a:cxn>
                <a:cxn ang="0">
                  <a:pos x="403" y="1429"/>
                </a:cxn>
                <a:cxn ang="0">
                  <a:pos x="526" y="893"/>
                </a:cxn>
                <a:cxn ang="0">
                  <a:pos x="608" y="466"/>
                </a:cxn>
                <a:cxn ang="0">
                  <a:pos x="635" y="327"/>
                </a:cxn>
                <a:cxn ang="0">
                  <a:pos x="661" y="253"/>
                </a:cxn>
                <a:cxn ang="0">
                  <a:pos x="705" y="184"/>
                </a:cxn>
                <a:cxn ang="0">
                  <a:pos x="756" y="112"/>
                </a:cxn>
                <a:cxn ang="0">
                  <a:pos x="831" y="19"/>
                </a:cxn>
                <a:cxn ang="0">
                  <a:pos x="734" y="268"/>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lnTo>
                    <a:pt x="734" y="26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0253" name="Freeform 13"/>
            <p:cNvSpPr>
              <a:spLocks/>
            </p:cNvSpPr>
            <p:nvPr/>
          </p:nvSpPr>
          <p:spPr bwMode="auto">
            <a:xfrm rot="-4460609">
              <a:off x="506" y="250"/>
              <a:ext cx="466" cy="230"/>
            </a:xfrm>
            <a:custGeom>
              <a:avLst/>
              <a:gdLst/>
              <a:ahLst/>
              <a:cxnLst>
                <a:cxn ang="0">
                  <a:pos x="184" y="311"/>
                </a:cxn>
                <a:cxn ang="0">
                  <a:pos x="256" y="273"/>
                </a:cxn>
                <a:cxn ang="0">
                  <a:pos x="287" y="234"/>
                </a:cxn>
                <a:cxn ang="0">
                  <a:pos x="309" y="194"/>
                </a:cxn>
                <a:cxn ang="0">
                  <a:pos x="336" y="146"/>
                </a:cxn>
                <a:cxn ang="0">
                  <a:pos x="401" y="83"/>
                </a:cxn>
                <a:cxn ang="0">
                  <a:pos x="452" y="70"/>
                </a:cxn>
                <a:cxn ang="0">
                  <a:pos x="500" y="70"/>
                </a:cxn>
                <a:cxn ang="0">
                  <a:pos x="482" y="95"/>
                </a:cxn>
                <a:cxn ang="0">
                  <a:pos x="454" y="137"/>
                </a:cxn>
                <a:cxn ang="0">
                  <a:pos x="486" y="173"/>
                </a:cxn>
                <a:cxn ang="0">
                  <a:pos x="538" y="131"/>
                </a:cxn>
                <a:cxn ang="0">
                  <a:pos x="572" y="70"/>
                </a:cxn>
                <a:cxn ang="0">
                  <a:pos x="623" y="28"/>
                </a:cxn>
                <a:cxn ang="0">
                  <a:pos x="654" y="78"/>
                </a:cxn>
                <a:cxn ang="0">
                  <a:pos x="617" y="137"/>
                </a:cxn>
                <a:cxn ang="0">
                  <a:pos x="638" y="157"/>
                </a:cxn>
                <a:cxn ang="0">
                  <a:pos x="678" y="114"/>
                </a:cxn>
                <a:cxn ang="0">
                  <a:pos x="703" y="87"/>
                </a:cxn>
                <a:cxn ang="0">
                  <a:pos x="732" y="53"/>
                </a:cxn>
                <a:cxn ang="0">
                  <a:pos x="787" y="5"/>
                </a:cxn>
                <a:cxn ang="0">
                  <a:pos x="819" y="59"/>
                </a:cxn>
                <a:cxn ang="0">
                  <a:pos x="781" y="100"/>
                </a:cxn>
                <a:cxn ang="0">
                  <a:pos x="733" y="140"/>
                </a:cxn>
                <a:cxn ang="0">
                  <a:pos x="732" y="156"/>
                </a:cxn>
                <a:cxn ang="0">
                  <a:pos x="874" y="76"/>
                </a:cxn>
                <a:cxn ang="0">
                  <a:pos x="924" y="99"/>
                </a:cxn>
                <a:cxn ang="0">
                  <a:pos x="895" y="148"/>
                </a:cxn>
                <a:cxn ang="0">
                  <a:pos x="842" y="161"/>
                </a:cxn>
                <a:cxn ang="0">
                  <a:pos x="880" y="243"/>
                </a:cxn>
                <a:cxn ang="0">
                  <a:pos x="838" y="239"/>
                </a:cxn>
                <a:cxn ang="0">
                  <a:pos x="760" y="203"/>
                </a:cxn>
                <a:cxn ang="0">
                  <a:pos x="796" y="321"/>
                </a:cxn>
                <a:cxn ang="0">
                  <a:pos x="764" y="342"/>
                </a:cxn>
                <a:cxn ang="0">
                  <a:pos x="661" y="268"/>
                </a:cxn>
                <a:cxn ang="0">
                  <a:pos x="619" y="291"/>
                </a:cxn>
                <a:cxn ang="0">
                  <a:pos x="695" y="363"/>
                </a:cxn>
                <a:cxn ang="0">
                  <a:pos x="692" y="443"/>
                </a:cxn>
                <a:cxn ang="0">
                  <a:pos x="635" y="445"/>
                </a:cxn>
                <a:cxn ang="0">
                  <a:pos x="530" y="325"/>
                </a:cxn>
                <a:cxn ang="0">
                  <a:pos x="530" y="370"/>
                </a:cxn>
                <a:cxn ang="0">
                  <a:pos x="543" y="445"/>
                </a:cxn>
                <a:cxn ang="0">
                  <a:pos x="494" y="456"/>
                </a:cxn>
                <a:cxn ang="0">
                  <a:pos x="439" y="460"/>
                </a:cxn>
                <a:cxn ang="0">
                  <a:pos x="384" y="452"/>
                </a:cxn>
                <a:cxn ang="0">
                  <a:pos x="325" y="418"/>
                </a:cxn>
                <a:cxn ang="0">
                  <a:pos x="241" y="370"/>
                </a:cxn>
                <a:cxn ang="0">
                  <a:pos x="509" y="416"/>
                </a:cxn>
                <a:cxn ang="0">
                  <a:pos x="764" y="311"/>
                </a:cxn>
                <a:cxn ang="0">
                  <a:pos x="754" y="167"/>
                </a:cxn>
                <a:cxn ang="0">
                  <a:pos x="482" y="249"/>
                </a:cxn>
                <a:cxn ang="0">
                  <a:pos x="270" y="321"/>
                </a:cxn>
                <a:cxn ang="0">
                  <a:pos x="201" y="344"/>
                </a:cxn>
                <a:cxn ang="0">
                  <a:pos x="159" y="349"/>
                </a:cxn>
                <a:cxn ang="0">
                  <a:pos x="119" y="348"/>
                </a:cxn>
                <a:cxn ang="0">
                  <a:pos x="74" y="344"/>
                </a:cxn>
                <a:cxn ang="0">
                  <a:pos x="13" y="334"/>
                </a:cxn>
                <a:cxn ang="0">
                  <a:pos x="150" y="313"/>
                </a:cxn>
              </a:cxnLst>
              <a:rect l="0" t="0" r="r" b="b"/>
              <a:pathLst>
                <a:path w="931" h="460">
                  <a:moveTo>
                    <a:pt x="150" y="313"/>
                  </a:moveTo>
                  <a:lnTo>
                    <a:pt x="154" y="315"/>
                  </a:lnTo>
                  <a:lnTo>
                    <a:pt x="161" y="315"/>
                  </a:lnTo>
                  <a:lnTo>
                    <a:pt x="169" y="315"/>
                  </a:lnTo>
                  <a:lnTo>
                    <a:pt x="176" y="313"/>
                  </a:lnTo>
                  <a:lnTo>
                    <a:pt x="184" y="311"/>
                  </a:lnTo>
                  <a:lnTo>
                    <a:pt x="193" y="310"/>
                  </a:lnTo>
                  <a:lnTo>
                    <a:pt x="214" y="302"/>
                  </a:lnTo>
                  <a:lnTo>
                    <a:pt x="235" y="291"/>
                  </a:lnTo>
                  <a:lnTo>
                    <a:pt x="247" y="283"/>
                  </a:lnTo>
                  <a:lnTo>
                    <a:pt x="252" y="277"/>
                  </a:lnTo>
                  <a:lnTo>
                    <a:pt x="256" y="273"/>
                  </a:lnTo>
                  <a:lnTo>
                    <a:pt x="262" y="268"/>
                  </a:lnTo>
                  <a:lnTo>
                    <a:pt x="268" y="262"/>
                  </a:lnTo>
                  <a:lnTo>
                    <a:pt x="271" y="254"/>
                  </a:lnTo>
                  <a:lnTo>
                    <a:pt x="277" y="249"/>
                  </a:lnTo>
                  <a:lnTo>
                    <a:pt x="281" y="241"/>
                  </a:lnTo>
                  <a:lnTo>
                    <a:pt x="287" y="234"/>
                  </a:lnTo>
                  <a:lnTo>
                    <a:pt x="290" y="226"/>
                  </a:lnTo>
                  <a:lnTo>
                    <a:pt x="294" y="220"/>
                  </a:lnTo>
                  <a:lnTo>
                    <a:pt x="298" y="213"/>
                  </a:lnTo>
                  <a:lnTo>
                    <a:pt x="304" y="207"/>
                  </a:lnTo>
                  <a:lnTo>
                    <a:pt x="306" y="199"/>
                  </a:lnTo>
                  <a:lnTo>
                    <a:pt x="309" y="194"/>
                  </a:lnTo>
                  <a:lnTo>
                    <a:pt x="313" y="186"/>
                  </a:lnTo>
                  <a:lnTo>
                    <a:pt x="317" y="180"/>
                  </a:lnTo>
                  <a:lnTo>
                    <a:pt x="323" y="169"/>
                  </a:lnTo>
                  <a:lnTo>
                    <a:pt x="327" y="163"/>
                  </a:lnTo>
                  <a:lnTo>
                    <a:pt x="330" y="156"/>
                  </a:lnTo>
                  <a:lnTo>
                    <a:pt x="336" y="146"/>
                  </a:lnTo>
                  <a:lnTo>
                    <a:pt x="342" y="135"/>
                  </a:lnTo>
                  <a:lnTo>
                    <a:pt x="349" y="125"/>
                  </a:lnTo>
                  <a:lnTo>
                    <a:pt x="357" y="116"/>
                  </a:lnTo>
                  <a:lnTo>
                    <a:pt x="365" y="108"/>
                  </a:lnTo>
                  <a:lnTo>
                    <a:pt x="382" y="93"/>
                  </a:lnTo>
                  <a:lnTo>
                    <a:pt x="401" y="83"/>
                  </a:lnTo>
                  <a:lnTo>
                    <a:pt x="412" y="80"/>
                  </a:lnTo>
                  <a:lnTo>
                    <a:pt x="422" y="76"/>
                  </a:lnTo>
                  <a:lnTo>
                    <a:pt x="427" y="74"/>
                  </a:lnTo>
                  <a:lnTo>
                    <a:pt x="433" y="74"/>
                  </a:lnTo>
                  <a:lnTo>
                    <a:pt x="443" y="72"/>
                  </a:lnTo>
                  <a:lnTo>
                    <a:pt x="452" y="70"/>
                  </a:lnTo>
                  <a:lnTo>
                    <a:pt x="460" y="70"/>
                  </a:lnTo>
                  <a:lnTo>
                    <a:pt x="469" y="68"/>
                  </a:lnTo>
                  <a:lnTo>
                    <a:pt x="477" y="68"/>
                  </a:lnTo>
                  <a:lnTo>
                    <a:pt x="482" y="68"/>
                  </a:lnTo>
                  <a:lnTo>
                    <a:pt x="490" y="70"/>
                  </a:lnTo>
                  <a:lnTo>
                    <a:pt x="500" y="70"/>
                  </a:lnTo>
                  <a:lnTo>
                    <a:pt x="509" y="72"/>
                  </a:lnTo>
                  <a:lnTo>
                    <a:pt x="505" y="74"/>
                  </a:lnTo>
                  <a:lnTo>
                    <a:pt x="498" y="80"/>
                  </a:lnTo>
                  <a:lnTo>
                    <a:pt x="494" y="85"/>
                  </a:lnTo>
                  <a:lnTo>
                    <a:pt x="488" y="91"/>
                  </a:lnTo>
                  <a:lnTo>
                    <a:pt x="482" y="95"/>
                  </a:lnTo>
                  <a:lnTo>
                    <a:pt x="477" y="102"/>
                  </a:lnTo>
                  <a:lnTo>
                    <a:pt x="471" y="108"/>
                  </a:lnTo>
                  <a:lnTo>
                    <a:pt x="467" y="116"/>
                  </a:lnTo>
                  <a:lnTo>
                    <a:pt x="462" y="121"/>
                  </a:lnTo>
                  <a:lnTo>
                    <a:pt x="458" y="129"/>
                  </a:lnTo>
                  <a:lnTo>
                    <a:pt x="454" y="137"/>
                  </a:lnTo>
                  <a:lnTo>
                    <a:pt x="452" y="144"/>
                  </a:lnTo>
                  <a:lnTo>
                    <a:pt x="450" y="156"/>
                  </a:lnTo>
                  <a:lnTo>
                    <a:pt x="454" y="165"/>
                  </a:lnTo>
                  <a:lnTo>
                    <a:pt x="463" y="171"/>
                  </a:lnTo>
                  <a:lnTo>
                    <a:pt x="473" y="175"/>
                  </a:lnTo>
                  <a:lnTo>
                    <a:pt x="486" y="173"/>
                  </a:lnTo>
                  <a:lnTo>
                    <a:pt x="500" y="169"/>
                  </a:lnTo>
                  <a:lnTo>
                    <a:pt x="513" y="161"/>
                  </a:lnTo>
                  <a:lnTo>
                    <a:pt x="524" y="152"/>
                  </a:lnTo>
                  <a:lnTo>
                    <a:pt x="530" y="146"/>
                  </a:lnTo>
                  <a:lnTo>
                    <a:pt x="534" y="138"/>
                  </a:lnTo>
                  <a:lnTo>
                    <a:pt x="538" y="131"/>
                  </a:lnTo>
                  <a:lnTo>
                    <a:pt x="541" y="123"/>
                  </a:lnTo>
                  <a:lnTo>
                    <a:pt x="547" y="114"/>
                  </a:lnTo>
                  <a:lnTo>
                    <a:pt x="553" y="102"/>
                  </a:lnTo>
                  <a:lnTo>
                    <a:pt x="559" y="93"/>
                  </a:lnTo>
                  <a:lnTo>
                    <a:pt x="564" y="81"/>
                  </a:lnTo>
                  <a:lnTo>
                    <a:pt x="572" y="70"/>
                  </a:lnTo>
                  <a:lnTo>
                    <a:pt x="579" y="61"/>
                  </a:lnTo>
                  <a:lnTo>
                    <a:pt x="587" y="51"/>
                  </a:lnTo>
                  <a:lnTo>
                    <a:pt x="595" y="43"/>
                  </a:lnTo>
                  <a:lnTo>
                    <a:pt x="610" y="32"/>
                  </a:lnTo>
                  <a:lnTo>
                    <a:pt x="619" y="28"/>
                  </a:lnTo>
                  <a:lnTo>
                    <a:pt x="623" y="28"/>
                  </a:lnTo>
                  <a:lnTo>
                    <a:pt x="627" y="28"/>
                  </a:lnTo>
                  <a:lnTo>
                    <a:pt x="636" y="30"/>
                  </a:lnTo>
                  <a:lnTo>
                    <a:pt x="646" y="34"/>
                  </a:lnTo>
                  <a:lnTo>
                    <a:pt x="657" y="49"/>
                  </a:lnTo>
                  <a:lnTo>
                    <a:pt x="657" y="66"/>
                  </a:lnTo>
                  <a:lnTo>
                    <a:pt x="654" y="78"/>
                  </a:lnTo>
                  <a:lnTo>
                    <a:pt x="650" y="87"/>
                  </a:lnTo>
                  <a:lnTo>
                    <a:pt x="642" y="97"/>
                  </a:lnTo>
                  <a:lnTo>
                    <a:pt x="636" y="108"/>
                  </a:lnTo>
                  <a:lnTo>
                    <a:pt x="629" y="118"/>
                  </a:lnTo>
                  <a:lnTo>
                    <a:pt x="623" y="127"/>
                  </a:lnTo>
                  <a:lnTo>
                    <a:pt x="617" y="137"/>
                  </a:lnTo>
                  <a:lnTo>
                    <a:pt x="612" y="146"/>
                  </a:lnTo>
                  <a:lnTo>
                    <a:pt x="606" y="159"/>
                  </a:lnTo>
                  <a:lnTo>
                    <a:pt x="612" y="171"/>
                  </a:lnTo>
                  <a:lnTo>
                    <a:pt x="617" y="171"/>
                  </a:lnTo>
                  <a:lnTo>
                    <a:pt x="627" y="167"/>
                  </a:lnTo>
                  <a:lnTo>
                    <a:pt x="638" y="157"/>
                  </a:lnTo>
                  <a:lnTo>
                    <a:pt x="644" y="152"/>
                  </a:lnTo>
                  <a:lnTo>
                    <a:pt x="650" y="146"/>
                  </a:lnTo>
                  <a:lnTo>
                    <a:pt x="657" y="138"/>
                  </a:lnTo>
                  <a:lnTo>
                    <a:pt x="663" y="131"/>
                  </a:lnTo>
                  <a:lnTo>
                    <a:pt x="671" y="121"/>
                  </a:lnTo>
                  <a:lnTo>
                    <a:pt x="678" y="114"/>
                  </a:lnTo>
                  <a:lnTo>
                    <a:pt x="682" y="110"/>
                  </a:lnTo>
                  <a:lnTo>
                    <a:pt x="686" y="104"/>
                  </a:lnTo>
                  <a:lnTo>
                    <a:pt x="690" y="100"/>
                  </a:lnTo>
                  <a:lnTo>
                    <a:pt x="695" y="95"/>
                  </a:lnTo>
                  <a:lnTo>
                    <a:pt x="699" y="91"/>
                  </a:lnTo>
                  <a:lnTo>
                    <a:pt x="703" y="87"/>
                  </a:lnTo>
                  <a:lnTo>
                    <a:pt x="707" y="81"/>
                  </a:lnTo>
                  <a:lnTo>
                    <a:pt x="711" y="78"/>
                  </a:lnTo>
                  <a:lnTo>
                    <a:pt x="718" y="68"/>
                  </a:lnTo>
                  <a:lnTo>
                    <a:pt x="722" y="62"/>
                  </a:lnTo>
                  <a:lnTo>
                    <a:pt x="726" y="59"/>
                  </a:lnTo>
                  <a:lnTo>
                    <a:pt x="732" y="53"/>
                  </a:lnTo>
                  <a:lnTo>
                    <a:pt x="735" y="49"/>
                  </a:lnTo>
                  <a:lnTo>
                    <a:pt x="743" y="42"/>
                  </a:lnTo>
                  <a:lnTo>
                    <a:pt x="751" y="34"/>
                  </a:lnTo>
                  <a:lnTo>
                    <a:pt x="758" y="26"/>
                  </a:lnTo>
                  <a:lnTo>
                    <a:pt x="773" y="13"/>
                  </a:lnTo>
                  <a:lnTo>
                    <a:pt x="787" y="5"/>
                  </a:lnTo>
                  <a:lnTo>
                    <a:pt x="800" y="0"/>
                  </a:lnTo>
                  <a:lnTo>
                    <a:pt x="811" y="0"/>
                  </a:lnTo>
                  <a:lnTo>
                    <a:pt x="819" y="7"/>
                  </a:lnTo>
                  <a:lnTo>
                    <a:pt x="828" y="26"/>
                  </a:lnTo>
                  <a:lnTo>
                    <a:pt x="825" y="47"/>
                  </a:lnTo>
                  <a:lnTo>
                    <a:pt x="819" y="59"/>
                  </a:lnTo>
                  <a:lnTo>
                    <a:pt x="811" y="68"/>
                  </a:lnTo>
                  <a:lnTo>
                    <a:pt x="802" y="80"/>
                  </a:lnTo>
                  <a:lnTo>
                    <a:pt x="796" y="85"/>
                  </a:lnTo>
                  <a:lnTo>
                    <a:pt x="792" y="91"/>
                  </a:lnTo>
                  <a:lnTo>
                    <a:pt x="787" y="95"/>
                  </a:lnTo>
                  <a:lnTo>
                    <a:pt x="781" y="100"/>
                  </a:lnTo>
                  <a:lnTo>
                    <a:pt x="775" y="104"/>
                  </a:lnTo>
                  <a:lnTo>
                    <a:pt x="770" y="110"/>
                  </a:lnTo>
                  <a:lnTo>
                    <a:pt x="749" y="129"/>
                  </a:lnTo>
                  <a:lnTo>
                    <a:pt x="743" y="133"/>
                  </a:lnTo>
                  <a:lnTo>
                    <a:pt x="739" y="137"/>
                  </a:lnTo>
                  <a:lnTo>
                    <a:pt x="733" y="140"/>
                  </a:lnTo>
                  <a:lnTo>
                    <a:pt x="730" y="146"/>
                  </a:lnTo>
                  <a:lnTo>
                    <a:pt x="724" y="152"/>
                  </a:lnTo>
                  <a:lnTo>
                    <a:pt x="718" y="159"/>
                  </a:lnTo>
                  <a:lnTo>
                    <a:pt x="718" y="163"/>
                  </a:lnTo>
                  <a:lnTo>
                    <a:pt x="724" y="161"/>
                  </a:lnTo>
                  <a:lnTo>
                    <a:pt x="732" y="156"/>
                  </a:lnTo>
                  <a:lnTo>
                    <a:pt x="754" y="140"/>
                  </a:lnTo>
                  <a:lnTo>
                    <a:pt x="781" y="121"/>
                  </a:lnTo>
                  <a:lnTo>
                    <a:pt x="813" y="102"/>
                  </a:lnTo>
                  <a:lnTo>
                    <a:pt x="846" y="85"/>
                  </a:lnTo>
                  <a:lnTo>
                    <a:pt x="861" y="80"/>
                  </a:lnTo>
                  <a:lnTo>
                    <a:pt x="874" y="76"/>
                  </a:lnTo>
                  <a:lnTo>
                    <a:pt x="880" y="76"/>
                  </a:lnTo>
                  <a:lnTo>
                    <a:pt x="886" y="76"/>
                  </a:lnTo>
                  <a:lnTo>
                    <a:pt x="897" y="80"/>
                  </a:lnTo>
                  <a:lnTo>
                    <a:pt x="906" y="83"/>
                  </a:lnTo>
                  <a:lnTo>
                    <a:pt x="914" y="89"/>
                  </a:lnTo>
                  <a:lnTo>
                    <a:pt x="924" y="99"/>
                  </a:lnTo>
                  <a:lnTo>
                    <a:pt x="931" y="119"/>
                  </a:lnTo>
                  <a:lnTo>
                    <a:pt x="927" y="129"/>
                  </a:lnTo>
                  <a:lnTo>
                    <a:pt x="922" y="137"/>
                  </a:lnTo>
                  <a:lnTo>
                    <a:pt x="912" y="144"/>
                  </a:lnTo>
                  <a:lnTo>
                    <a:pt x="901" y="148"/>
                  </a:lnTo>
                  <a:lnTo>
                    <a:pt x="895" y="148"/>
                  </a:lnTo>
                  <a:lnTo>
                    <a:pt x="889" y="150"/>
                  </a:lnTo>
                  <a:lnTo>
                    <a:pt x="876" y="152"/>
                  </a:lnTo>
                  <a:lnTo>
                    <a:pt x="870" y="154"/>
                  </a:lnTo>
                  <a:lnTo>
                    <a:pt x="865" y="154"/>
                  </a:lnTo>
                  <a:lnTo>
                    <a:pt x="855" y="156"/>
                  </a:lnTo>
                  <a:lnTo>
                    <a:pt x="842" y="161"/>
                  </a:lnTo>
                  <a:lnTo>
                    <a:pt x="840" y="165"/>
                  </a:lnTo>
                  <a:lnTo>
                    <a:pt x="844" y="169"/>
                  </a:lnTo>
                  <a:lnTo>
                    <a:pt x="859" y="190"/>
                  </a:lnTo>
                  <a:lnTo>
                    <a:pt x="876" y="216"/>
                  </a:lnTo>
                  <a:lnTo>
                    <a:pt x="882" y="239"/>
                  </a:lnTo>
                  <a:lnTo>
                    <a:pt x="880" y="243"/>
                  </a:lnTo>
                  <a:lnTo>
                    <a:pt x="876" y="247"/>
                  </a:lnTo>
                  <a:lnTo>
                    <a:pt x="870" y="247"/>
                  </a:lnTo>
                  <a:lnTo>
                    <a:pt x="863" y="247"/>
                  </a:lnTo>
                  <a:lnTo>
                    <a:pt x="855" y="245"/>
                  </a:lnTo>
                  <a:lnTo>
                    <a:pt x="846" y="241"/>
                  </a:lnTo>
                  <a:lnTo>
                    <a:pt x="838" y="239"/>
                  </a:lnTo>
                  <a:lnTo>
                    <a:pt x="828" y="234"/>
                  </a:lnTo>
                  <a:lnTo>
                    <a:pt x="813" y="226"/>
                  </a:lnTo>
                  <a:lnTo>
                    <a:pt x="798" y="216"/>
                  </a:lnTo>
                  <a:lnTo>
                    <a:pt x="783" y="209"/>
                  </a:lnTo>
                  <a:lnTo>
                    <a:pt x="771" y="203"/>
                  </a:lnTo>
                  <a:lnTo>
                    <a:pt x="760" y="203"/>
                  </a:lnTo>
                  <a:lnTo>
                    <a:pt x="751" y="209"/>
                  </a:lnTo>
                  <a:lnTo>
                    <a:pt x="749" y="215"/>
                  </a:lnTo>
                  <a:lnTo>
                    <a:pt x="749" y="222"/>
                  </a:lnTo>
                  <a:lnTo>
                    <a:pt x="754" y="239"/>
                  </a:lnTo>
                  <a:lnTo>
                    <a:pt x="777" y="281"/>
                  </a:lnTo>
                  <a:lnTo>
                    <a:pt x="796" y="321"/>
                  </a:lnTo>
                  <a:lnTo>
                    <a:pt x="796" y="334"/>
                  </a:lnTo>
                  <a:lnTo>
                    <a:pt x="792" y="340"/>
                  </a:lnTo>
                  <a:lnTo>
                    <a:pt x="787" y="344"/>
                  </a:lnTo>
                  <a:lnTo>
                    <a:pt x="779" y="344"/>
                  </a:lnTo>
                  <a:lnTo>
                    <a:pt x="771" y="344"/>
                  </a:lnTo>
                  <a:lnTo>
                    <a:pt x="764" y="342"/>
                  </a:lnTo>
                  <a:lnTo>
                    <a:pt x="756" y="338"/>
                  </a:lnTo>
                  <a:lnTo>
                    <a:pt x="741" y="327"/>
                  </a:lnTo>
                  <a:lnTo>
                    <a:pt x="724" y="311"/>
                  </a:lnTo>
                  <a:lnTo>
                    <a:pt x="709" y="298"/>
                  </a:lnTo>
                  <a:lnTo>
                    <a:pt x="692" y="285"/>
                  </a:lnTo>
                  <a:lnTo>
                    <a:pt x="661" y="268"/>
                  </a:lnTo>
                  <a:lnTo>
                    <a:pt x="648" y="268"/>
                  </a:lnTo>
                  <a:lnTo>
                    <a:pt x="636" y="270"/>
                  </a:lnTo>
                  <a:lnTo>
                    <a:pt x="627" y="273"/>
                  </a:lnTo>
                  <a:lnTo>
                    <a:pt x="625" y="277"/>
                  </a:lnTo>
                  <a:lnTo>
                    <a:pt x="621" y="281"/>
                  </a:lnTo>
                  <a:lnTo>
                    <a:pt x="619" y="291"/>
                  </a:lnTo>
                  <a:lnTo>
                    <a:pt x="621" y="302"/>
                  </a:lnTo>
                  <a:lnTo>
                    <a:pt x="636" y="325"/>
                  </a:lnTo>
                  <a:lnTo>
                    <a:pt x="661" y="346"/>
                  </a:lnTo>
                  <a:lnTo>
                    <a:pt x="673" y="351"/>
                  </a:lnTo>
                  <a:lnTo>
                    <a:pt x="684" y="357"/>
                  </a:lnTo>
                  <a:lnTo>
                    <a:pt x="695" y="363"/>
                  </a:lnTo>
                  <a:lnTo>
                    <a:pt x="705" y="370"/>
                  </a:lnTo>
                  <a:lnTo>
                    <a:pt x="720" y="393"/>
                  </a:lnTo>
                  <a:lnTo>
                    <a:pt x="722" y="408"/>
                  </a:lnTo>
                  <a:lnTo>
                    <a:pt x="718" y="422"/>
                  </a:lnTo>
                  <a:lnTo>
                    <a:pt x="707" y="433"/>
                  </a:lnTo>
                  <a:lnTo>
                    <a:pt x="692" y="443"/>
                  </a:lnTo>
                  <a:lnTo>
                    <a:pt x="682" y="446"/>
                  </a:lnTo>
                  <a:lnTo>
                    <a:pt x="673" y="448"/>
                  </a:lnTo>
                  <a:lnTo>
                    <a:pt x="663" y="448"/>
                  </a:lnTo>
                  <a:lnTo>
                    <a:pt x="654" y="448"/>
                  </a:lnTo>
                  <a:lnTo>
                    <a:pt x="644" y="448"/>
                  </a:lnTo>
                  <a:lnTo>
                    <a:pt x="635" y="445"/>
                  </a:lnTo>
                  <a:lnTo>
                    <a:pt x="625" y="441"/>
                  </a:lnTo>
                  <a:lnTo>
                    <a:pt x="617" y="435"/>
                  </a:lnTo>
                  <a:lnTo>
                    <a:pt x="604" y="420"/>
                  </a:lnTo>
                  <a:lnTo>
                    <a:pt x="589" y="399"/>
                  </a:lnTo>
                  <a:lnTo>
                    <a:pt x="559" y="357"/>
                  </a:lnTo>
                  <a:lnTo>
                    <a:pt x="530" y="325"/>
                  </a:lnTo>
                  <a:lnTo>
                    <a:pt x="517" y="317"/>
                  </a:lnTo>
                  <a:lnTo>
                    <a:pt x="505" y="319"/>
                  </a:lnTo>
                  <a:lnTo>
                    <a:pt x="501" y="323"/>
                  </a:lnTo>
                  <a:lnTo>
                    <a:pt x="500" y="329"/>
                  </a:lnTo>
                  <a:lnTo>
                    <a:pt x="505" y="340"/>
                  </a:lnTo>
                  <a:lnTo>
                    <a:pt x="530" y="370"/>
                  </a:lnTo>
                  <a:lnTo>
                    <a:pt x="543" y="387"/>
                  </a:lnTo>
                  <a:lnTo>
                    <a:pt x="555" y="405"/>
                  </a:lnTo>
                  <a:lnTo>
                    <a:pt x="560" y="420"/>
                  </a:lnTo>
                  <a:lnTo>
                    <a:pt x="559" y="433"/>
                  </a:lnTo>
                  <a:lnTo>
                    <a:pt x="553" y="439"/>
                  </a:lnTo>
                  <a:lnTo>
                    <a:pt x="543" y="445"/>
                  </a:lnTo>
                  <a:lnTo>
                    <a:pt x="532" y="448"/>
                  </a:lnTo>
                  <a:lnTo>
                    <a:pt x="524" y="450"/>
                  </a:lnTo>
                  <a:lnTo>
                    <a:pt x="519" y="452"/>
                  </a:lnTo>
                  <a:lnTo>
                    <a:pt x="511" y="454"/>
                  </a:lnTo>
                  <a:lnTo>
                    <a:pt x="501" y="454"/>
                  </a:lnTo>
                  <a:lnTo>
                    <a:pt x="494" y="456"/>
                  </a:lnTo>
                  <a:lnTo>
                    <a:pt x="484" y="458"/>
                  </a:lnTo>
                  <a:lnTo>
                    <a:pt x="477" y="458"/>
                  </a:lnTo>
                  <a:lnTo>
                    <a:pt x="467" y="458"/>
                  </a:lnTo>
                  <a:lnTo>
                    <a:pt x="458" y="460"/>
                  </a:lnTo>
                  <a:lnTo>
                    <a:pt x="448" y="460"/>
                  </a:lnTo>
                  <a:lnTo>
                    <a:pt x="439" y="460"/>
                  </a:lnTo>
                  <a:lnTo>
                    <a:pt x="429" y="458"/>
                  </a:lnTo>
                  <a:lnTo>
                    <a:pt x="420" y="458"/>
                  </a:lnTo>
                  <a:lnTo>
                    <a:pt x="410" y="456"/>
                  </a:lnTo>
                  <a:lnTo>
                    <a:pt x="401" y="456"/>
                  </a:lnTo>
                  <a:lnTo>
                    <a:pt x="393" y="454"/>
                  </a:lnTo>
                  <a:lnTo>
                    <a:pt x="384" y="452"/>
                  </a:lnTo>
                  <a:lnTo>
                    <a:pt x="376" y="450"/>
                  </a:lnTo>
                  <a:lnTo>
                    <a:pt x="366" y="446"/>
                  </a:lnTo>
                  <a:lnTo>
                    <a:pt x="361" y="445"/>
                  </a:lnTo>
                  <a:lnTo>
                    <a:pt x="346" y="437"/>
                  </a:lnTo>
                  <a:lnTo>
                    <a:pt x="334" y="427"/>
                  </a:lnTo>
                  <a:lnTo>
                    <a:pt x="325" y="418"/>
                  </a:lnTo>
                  <a:lnTo>
                    <a:pt x="308" y="399"/>
                  </a:lnTo>
                  <a:lnTo>
                    <a:pt x="289" y="386"/>
                  </a:lnTo>
                  <a:lnTo>
                    <a:pt x="268" y="376"/>
                  </a:lnTo>
                  <a:lnTo>
                    <a:pt x="258" y="374"/>
                  </a:lnTo>
                  <a:lnTo>
                    <a:pt x="249" y="372"/>
                  </a:lnTo>
                  <a:lnTo>
                    <a:pt x="241" y="370"/>
                  </a:lnTo>
                  <a:lnTo>
                    <a:pt x="231" y="368"/>
                  </a:lnTo>
                  <a:lnTo>
                    <a:pt x="218" y="368"/>
                  </a:lnTo>
                  <a:lnTo>
                    <a:pt x="209" y="368"/>
                  </a:lnTo>
                  <a:lnTo>
                    <a:pt x="205" y="368"/>
                  </a:lnTo>
                  <a:lnTo>
                    <a:pt x="334" y="329"/>
                  </a:lnTo>
                  <a:lnTo>
                    <a:pt x="509" y="416"/>
                  </a:lnTo>
                  <a:lnTo>
                    <a:pt x="376" y="315"/>
                  </a:lnTo>
                  <a:lnTo>
                    <a:pt x="532" y="270"/>
                  </a:lnTo>
                  <a:lnTo>
                    <a:pt x="657" y="406"/>
                  </a:lnTo>
                  <a:lnTo>
                    <a:pt x="562" y="258"/>
                  </a:lnTo>
                  <a:lnTo>
                    <a:pt x="663" y="224"/>
                  </a:lnTo>
                  <a:lnTo>
                    <a:pt x="764" y="311"/>
                  </a:lnTo>
                  <a:lnTo>
                    <a:pt x="692" y="215"/>
                  </a:lnTo>
                  <a:lnTo>
                    <a:pt x="773" y="182"/>
                  </a:lnTo>
                  <a:lnTo>
                    <a:pt x="846" y="213"/>
                  </a:lnTo>
                  <a:lnTo>
                    <a:pt x="789" y="165"/>
                  </a:lnTo>
                  <a:lnTo>
                    <a:pt x="891" y="104"/>
                  </a:lnTo>
                  <a:lnTo>
                    <a:pt x="754" y="167"/>
                  </a:lnTo>
                  <a:lnTo>
                    <a:pt x="648" y="209"/>
                  </a:lnTo>
                  <a:lnTo>
                    <a:pt x="796" y="43"/>
                  </a:lnTo>
                  <a:lnTo>
                    <a:pt x="606" y="216"/>
                  </a:lnTo>
                  <a:lnTo>
                    <a:pt x="522" y="239"/>
                  </a:lnTo>
                  <a:lnTo>
                    <a:pt x="625" y="66"/>
                  </a:lnTo>
                  <a:lnTo>
                    <a:pt x="482" y="249"/>
                  </a:lnTo>
                  <a:lnTo>
                    <a:pt x="359" y="285"/>
                  </a:lnTo>
                  <a:lnTo>
                    <a:pt x="414" y="125"/>
                  </a:lnTo>
                  <a:lnTo>
                    <a:pt x="323" y="298"/>
                  </a:lnTo>
                  <a:lnTo>
                    <a:pt x="308" y="304"/>
                  </a:lnTo>
                  <a:lnTo>
                    <a:pt x="290" y="311"/>
                  </a:lnTo>
                  <a:lnTo>
                    <a:pt x="270" y="321"/>
                  </a:lnTo>
                  <a:lnTo>
                    <a:pt x="247" y="329"/>
                  </a:lnTo>
                  <a:lnTo>
                    <a:pt x="224" y="338"/>
                  </a:lnTo>
                  <a:lnTo>
                    <a:pt x="218" y="340"/>
                  </a:lnTo>
                  <a:lnTo>
                    <a:pt x="212" y="342"/>
                  </a:lnTo>
                  <a:lnTo>
                    <a:pt x="207" y="342"/>
                  </a:lnTo>
                  <a:lnTo>
                    <a:pt x="201" y="344"/>
                  </a:lnTo>
                  <a:lnTo>
                    <a:pt x="195" y="346"/>
                  </a:lnTo>
                  <a:lnTo>
                    <a:pt x="192" y="348"/>
                  </a:lnTo>
                  <a:lnTo>
                    <a:pt x="182" y="348"/>
                  </a:lnTo>
                  <a:lnTo>
                    <a:pt x="173" y="349"/>
                  </a:lnTo>
                  <a:lnTo>
                    <a:pt x="167" y="349"/>
                  </a:lnTo>
                  <a:lnTo>
                    <a:pt x="159" y="349"/>
                  </a:lnTo>
                  <a:lnTo>
                    <a:pt x="154" y="349"/>
                  </a:lnTo>
                  <a:lnTo>
                    <a:pt x="148" y="349"/>
                  </a:lnTo>
                  <a:lnTo>
                    <a:pt x="140" y="349"/>
                  </a:lnTo>
                  <a:lnTo>
                    <a:pt x="135" y="349"/>
                  </a:lnTo>
                  <a:lnTo>
                    <a:pt x="127" y="349"/>
                  </a:lnTo>
                  <a:lnTo>
                    <a:pt x="119" y="348"/>
                  </a:lnTo>
                  <a:lnTo>
                    <a:pt x="112" y="348"/>
                  </a:lnTo>
                  <a:lnTo>
                    <a:pt x="104" y="348"/>
                  </a:lnTo>
                  <a:lnTo>
                    <a:pt x="97" y="346"/>
                  </a:lnTo>
                  <a:lnTo>
                    <a:pt x="89" y="346"/>
                  </a:lnTo>
                  <a:lnTo>
                    <a:pt x="81" y="344"/>
                  </a:lnTo>
                  <a:lnTo>
                    <a:pt x="74" y="344"/>
                  </a:lnTo>
                  <a:lnTo>
                    <a:pt x="58" y="342"/>
                  </a:lnTo>
                  <a:lnTo>
                    <a:pt x="53" y="340"/>
                  </a:lnTo>
                  <a:lnTo>
                    <a:pt x="45" y="340"/>
                  </a:lnTo>
                  <a:lnTo>
                    <a:pt x="34" y="338"/>
                  </a:lnTo>
                  <a:lnTo>
                    <a:pt x="22" y="336"/>
                  </a:lnTo>
                  <a:lnTo>
                    <a:pt x="13" y="334"/>
                  </a:lnTo>
                  <a:lnTo>
                    <a:pt x="5" y="332"/>
                  </a:lnTo>
                  <a:lnTo>
                    <a:pt x="0" y="332"/>
                  </a:lnTo>
                  <a:lnTo>
                    <a:pt x="102" y="272"/>
                  </a:lnTo>
                  <a:lnTo>
                    <a:pt x="106" y="279"/>
                  </a:lnTo>
                  <a:lnTo>
                    <a:pt x="123" y="298"/>
                  </a:lnTo>
                  <a:lnTo>
                    <a:pt x="150" y="313"/>
                  </a:lnTo>
                  <a:lnTo>
                    <a:pt x="150" y="313"/>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0254" name="Freeform 14"/>
            <p:cNvSpPr>
              <a:spLocks/>
            </p:cNvSpPr>
            <p:nvPr/>
          </p:nvSpPr>
          <p:spPr bwMode="auto">
            <a:xfrm>
              <a:off x="672" y="432"/>
              <a:ext cx="465" cy="230"/>
            </a:xfrm>
            <a:custGeom>
              <a:avLst/>
              <a:gdLst/>
              <a:ahLst/>
              <a:cxnLst>
                <a:cxn ang="0">
                  <a:pos x="184" y="312"/>
                </a:cxn>
                <a:cxn ang="0">
                  <a:pos x="256" y="274"/>
                </a:cxn>
                <a:cxn ang="0">
                  <a:pos x="285" y="234"/>
                </a:cxn>
                <a:cxn ang="0">
                  <a:pos x="309" y="194"/>
                </a:cxn>
                <a:cxn ang="0">
                  <a:pos x="336" y="146"/>
                </a:cxn>
                <a:cxn ang="0">
                  <a:pos x="401" y="84"/>
                </a:cxn>
                <a:cxn ang="0">
                  <a:pos x="450" y="72"/>
                </a:cxn>
                <a:cxn ang="0">
                  <a:pos x="498" y="70"/>
                </a:cxn>
                <a:cxn ang="0">
                  <a:pos x="482" y="97"/>
                </a:cxn>
                <a:cxn ang="0">
                  <a:pos x="454" y="137"/>
                </a:cxn>
                <a:cxn ang="0">
                  <a:pos x="484" y="173"/>
                </a:cxn>
                <a:cxn ang="0">
                  <a:pos x="538" y="133"/>
                </a:cxn>
                <a:cxn ang="0">
                  <a:pos x="572" y="72"/>
                </a:cxn>
                <a:cxn ang="0">
                  <a:pos x="623" y="29"/>
                </a:cxn>
                <a:cxn ang="0">
                  <a:pos x="654" y="78"/>
                </a:cxn>
                <a:cxn ang="0">
                  <a:pos x="616" y="137"/>
                </a:cxn>
                <a:cxn ang="0">
                  <a:pos x="636" y="160"/>
                </a:cxn>
                <a:cxn ang="0">
                  <a:pos x="678" y="114"/>
                </a:cxn>
                <a:cxn ang="0">
                  <a:pos x="701" y="88"/>
                </a:cxn>
                <a:cxn ang="0">
                  <a:pos x="730" y="55"/>
                </a:cxn>
                <a:cxn ang="0">
                  <a:pos x="787" y="6"/>
                </a:cxn>
                <a:cxn ang="0">
                  <a:pos x="817" y="59"/>
                </a:cxn>
                <a:cxn ang="0">
                  <a:pos x="781" y="101"/>
                </a:cxn>
                <a:cxn ang="0">
                  <a:pos x="733" y="143"/>
                </a:cxn>
                <a:cxn ang="0">
                  <a:pos x="732" y="156"/>
                </a:cxn>
                <a:cxn ang="0">
                  <a:pos x="874" y="76"/>
                </a:cxn>
                <a:cxn ang="0">
                  <a:pos x="924" y="99"/>
                </a:cxn>
                <a:cxn ang="0">
                  <a:pos x="895" y="150"/>
                </a:cxn>
                <a:cxn ang="0">
                  <a:pos x="842" y="162"/>
                </a:cxn>
                <a:cxn ang="0">
                  <a:pos x="880" y="243"/>
                </a:cxn>
                <a:cxn ang="0">
                  <a:pos x="836" y="240"/>
                </a:cxn>
                <a:cxn ang="0">
                  <a:pos x="760" y="204"/>
                </a:cxn>
                <a:cxn ang="0">
                  <a:pos x="794" y="321"/>
                </a:cxn>
                <a:cxn ang="0">
                  <a:pos x="764" y="342"/>
                </a:cxn>
                <a:cxn ang="0">
                  <a:pos x="661" y="268"/>
                </a:cxn>
                <a:cxn ang="0">
                  <a:pos x="619" y="291"/>
                </a:cxn>
                <a:cxn ang="0">
                  <a:pos x="694" y="363"/>
                </a:cxn>
                <a:cxn ang="0">
                  <a:pos x="690" y="443"/>
                </a:cxn>
                <a:cxn ang="0">
                  <a:pos x="635" y="445"/>
                </a:cxn>
                <a:cxn ang="0">
                  <a:pos x="528" y="325"/>
                </a:cxn>
                <a:cxn ang="0">
                  <a:pos x="528" y="373"/>
                </a:cxn>
                <a:cxn ang="0">
                  <a:pos x="541" y="445"/>
                </a:cxn>
                <a:cxn ang="0">
                  <a:pos x="494" y="456"/>
                </a:cxn>
                <a:cxn ang="0">
                  <a:pos x="439" y="460"/>
                </a:cxn>
                <a:cxn ang="0">
                  <a:pos x="384" y="453"/>
                </a:cxn>
                <a:cxn ang="0">
                  <a:pos x="323" y="418"/>
                </a:cxn>
                <a:cxn ang="0">
                  <a:pos x="239" y="371"/>
                </a:cxn>
                <a:cxn ang="0">
                  <a:pos x="509" y="418"/>
                </a:cxn>
                <a:cxn ang="0">
                  <a:pos x="764" y="314"/>
                </a:cxn>
                <a:cxn ang="0">
                  <a:pos x="754" y="167"/>
                </a:cxn>
                <a:cxn ang="0">
                  <a:pos x="481" y="249"/>
                </a:cxn>
                <a:cxn ang="0">
                  <a:pos x="268" y="321"/>
                </a:cxn>
                <a:cxn ang="0">
                  <a:pos x="201" y="344"/>
                </a:cxn>
                <a:cxn ang="0">
                  <a:pos x="159" y="352"/>
                </a:cxn>
                <a:cxn ang="0">
                  <a:pos x="117" y="350"/>
                </a:cxn>
                <a:cxn ang="0">
                  <a:pos x="74" y="344"/>
                </a:cxn>
                <a:cxn ang="0">
                  <a:pos x="13" y="335"/>
                </a:cxn>
                <a:cxn ang="0">
                  <a:pos x="148" y="316"/>
                </a:cxn>
              </a:cxnLst>
              <a:rect l="0" t="0" r="r" b="b"/>
              <a:pathLst>
                <a:path w="929" h="460">
                  <a:moveTo>
                    <a:pt x="148" y="316"/>
                  </a:moveTo>
                  <a:lnTo>
                    <a:pt x="152" y="316"/>
                  </a:lnTo>
                  <a:lnTo>
                    <a:pt x="161" y="316"/>
                  </a:lnTo>
                  <a:lnTo>
                    <a:pt x="167" y="316"/>
                  </a:lnTo>
                  <a:lnTo>
                    <a:pt x="174" y="314"/>
                  </a:lnTo>
                  <a:lnTo>
                    <a:pt x="184" y="312"/>
                  </a:lnTo>
                  <a:lnTo>
                    <a:pt x="193" y="310"/>
                  </a:lnTo>
                  <a:lnTo>
                    <a:pt x="212" y="304"/>
                  </a:lnTo>
                  <a:lnTo>
                    <a:pt x="235" y="291"/>
                  </a:lnTo>
                  <a:lnTo>
                    <a:pt x="245" y="283"/>
                  </a:lnTo>
                  <a:lnTo>
                    <a:pt x="251" y="278"/>
                  </a:lnTo>
                  <a:lnTo>
                    <a:pt x="256" y="274"/>
                  </a:lnTo>
                  <a:lnTo>
                    <a:pt x="262" y="268"/>
                  </a:lnTo>
                  <a:lnTo>
                    <a:pt x="266" y="262"/>
                  </a:lnTo>
                  <a:lnTo>
                    <a:pt x="271" y="257"/>
                  </a:lnTo>
                  <a:lnTo>
                    <a:pt x="277" y="249"/>
                  </a:lnTo>
                  <a:lnTo>
                    <a:pt x="281" y="242"/>
                  </a:lnTo>
                  <a:lnTo>
                    <a:pt x="285" y="234"/>
                  </a:lnTo>
                  <a:lnTo>
                    <a:pt x="290" y="228"/>
                  </a:lnTo>
                  <a:lnTo>
                    <a:pt x="294" y="221"/>
                  </a:lnTo>
                  <a:lnTo>
                    <a:pt x="298" y="213"/>
                  </a:lnTo>
                  <a:lnTo>
                    <a:pt x="302" y="207"/>
                  </a:lnTo>
                  <a:lnTo>
                    <a:pt x="306" y="200"/>
                  </a:lnTo>
                  <a:lnTo>
                    <a:pt x="309" y="194"/>
                  </a:lnTo>
                  <a:lnTo>
                    <a:pt x="313" y="188"/>
                  </a:lnTo>
                  <a:lnTo>
                    <a:pt x="315" y="181"/>
                  </a:lnTo>
                  <a:lnTo>
                    <a:pt x="323" y="169"/>
                  </a:lnTo>
                  <a:lnTo>
                    <a:pt x="327" y="164"/>
                  </a:lnTo>
                  <a:lnTo>
                    <a:pt x="328" y="158"/>
                  </a:lnTo>
                  <a:lnTo>
                    <a:pt x="336" y="146"/>
                  </a:lnTo>
                  <a:lnTo>
                    <a:pt x="342" y="135"/>
                  </a:lnTo>
                  <a:lnTo>
                    <a:pt x="349" y="126"/>
                  </a:lnTo>
                  <a:lnTo>
                    <a:pt x="355" y="116"/>
                  </a:lnTo>
                  <a:lnTo>
                    <a:pt x="363" y="108"/>
                  </a:lnTo>
                  <a:lnTo>
                    <a:pt x="380" y="93"/>
                  </a:lnTo>
                  <a:lnTo>
                    <a:pt x="401" y="84"/>
                  </a:lnTo>
                  <a:lnTo>
                    <a:pt x="410" y="80"/>
                  </a:lnTo>
                  <a:lnTo>
                    <a:pt x="422" y="76"/>
                  </a:lnTo>
                  <a:lnTo>
                    <a:pt x="427" y="76"/>
                  </a:lnTo>
                  <a:lnTo>
                    <a:pt x="431" y="74"/>
                  </a:lnTo>
                  <a:lnTo>
                    <a:pt x="441" y="72"/>
                  </a:lnTo>
                  <a:lnTo>
                    <a:pt x="450" y="72"/>
                  </a:lnTo>
                  <a:lnTo>
                    <a:pt x="460" y="70"/>
                  </a:lnTo>
                  <a:lnTo>
                    <a:pt x="467" y="70"/>
                  </a:lnTo>
                  <a:lnTo>
                    <a:pt x="475" y="70"/>
                  </a:lnTo>
                  <a:lnTo>
                    <a:pt x="482" y="70"/>
                  </a:lnTo>
                  <a:lnTo>
                    <a:pt x="488" y="70"/>
                  </a:lnTo>
                  <a:lnTo>
                    <a:pt x="498" y="70"/>
                  </a:lnTo>
                  <a:lnTo>
                    <a:pt x="507" y="72"/>
                  </a:lnTo>
                  <a:lnTo>
                    <a:pt x="505" y="74"/>
                  </a:lnTo>
                  <a:lnTo>
                    <a:pt x="498" y="82"/>
                  </a:lnTo>
                  <a:lnTo>
                    <a:pt x="494" y="86"/>
                  </a:lnTo>
                  <a:lnTo>
                    <a:pt x="488" y="91"/>
                  </a:lnTo>
                  <a:lnTo>
                    <a:pt x="482" y="97"/>
                  </a:lnTo>
                  <a:lnTo>
                    <a:pt x="477" y="103"/>
                  </a:lnTo>
                  <a:lnTo>
                    <a:pt x="471" y="108"/>
                  </a:lnTo>
                  <a:lnTo>
                    <a:pt x="465" y="116"/>
                  </a:lnTo>
                  <a:lnTo>
                    <a:pt x="462" y="124"/>
                  </a:lnTo>
                  <a:lnTo>
                    <a:pt x="458" y="129"/>
                  </a:lnTo>
                  <a:lnTo>
                    <a:pt x="454" y="137"/>
                  </a:lnTo>
                  <a:lnTo>
                    <a:pt x="450" y="145"/>
                  </a:lnTo>
                  <a:lnTo>
                    <a:pt x="450" y="156"/>
                  </a:lnTo>
                  <a:lnTo>
                    <a:pt x="454" y="167"/>
                  </a:lnTo>
                  <a:lnTo>
                    <a:pt x="462" y="173"/>
                  </a:lnTo>
                  <a:lnTo>
                    <a:pt x="473" y="175"/>
                  </a:lnTo>
                  <a:lnTo>
                    <a:pt x="484" y="173"/>
                  </a:lnTo>
                  <a:lnTo>
                    <a:pt x="498" y="169"/>
                  </a:lnTo>
                  <a:lnTo>
                    <a:pt x="511" y="162"/>
                  </a:lnTo>
                  <a:lnTo>
                    <a:pt x="524" y="152"/>
                  </a:lnTo>
                  <a:lnTo>
                    <a:pt x="528" y="146"/>
                  </a:lnTo>
                  <a:lnTo>
                    <a:pt x="532" y="139"/>
                  </a:lnTo>
                  <a:lnTo>
                    <a:pt x="538" y="133"/>
                  </a:lnTo>
                  <a:lnTo>
                    <a:pt x="541" y="124"/>
                  </a:lnTo>
                  <a:lnTo>
                    <a:pt x="547" y="114"/>
                  </a:lnTo>
                  <a:lnTo>
                    <a:pt x="551" y="103"/>
                  </a:lnTo>
                  <a:lnTo>
                    <a:pt x="559" y="93"/>
                  </a:lnTo>
                  <a:lnTo>
                    <a:pt x="564" y="82"/>
                  </a:lnTo>
                  <a:lnTo>
                    <a:pt x="572" y="72"/>
                  </a:lnTo>
                  <a:lnTo>
                    <a:pt x="578" y="61"/>
                  </a:lnTo>
                  <a:lnTo>
                    <a:pt x="585" y="51"/>
                  </a:lnTo>
                  <a:lnTo>
                    <a:pt x="593" y="44"/>
                  </a:lnTo>
                  <a:lnTo>
                    <a:pt x="610" y="32"/>
                  </a:lnTo>
                  <a:lnTo>
                    <a:pt x="617" y="29"/>
                  </a:lnTo>
                  <a:lnTo>
                    <a:pt x="623" y="29"/>
                  </a:lnTo>
                  <a:lnTo>
                    <a:pt x="627" y="29"/>
                  </a:lnTo>
                  <a:lnTo>
                    <a:pt x="636" y="31"/>
                  </a:lnTo>
                  <a:lnTo>
                    <a:pt x="646" y="34"/>
                  </a:lnTo>
                  <a:lnTo>
                    <a:pt x="657" y="50"/>
                  </a:lnTo>
                  <a:lnTo>
                    <a:pt x="657" y="69"/>
                  </a:lnTo>
                  <a:lnTo>
                    <a:pt x="654" y="78"/>
                  </a:lnTo>
                  <a:lnTo>
                    <a:pt x="648" y="88"/>
                  </a:lnTo>
                  <a:lnTo>
                    <a:pt x="642" y="99"/>
                  </a:lnTo>
                  <a:lnTo>
                    <a:pt x="635" y="108"/>
                  </a:lnTo>
                  <a:lnTo>
                    <a:pt x="629" y="118"/>
                  </a:lnTo>
                  <a:lnTo>
                    <a:pt x="621" y="127"/>
                  </a:lnTo>
                  <a:lnTo>
                    <a:pt x="616" y="137"/>
                  </a:lnTo>
                  <a:lnTo>
                    <a:pt x="612" y="146"/>
                  </a:lnTo>
                  <a:lnTo>
                    <a:pt x="606" y="162"/>
                  </a:lnTo>
                  <a:lnTo>
                    <a:pt x="610" y="171"/>
                  </a:lnTo>
                  <a:lnTo>
                    <a:pt x="617" y="171"/>
                  </a:lnTo>
                  <a:lnTo>
                    <a:pt x="625" y="167"/>
                  </a:lnTo>
                  <a:lnTo>
                    <a:pt x="636" y="160"/>
                  </a:lnTo>
                  <a:lnTo>
                    <a:pt x="642" y="154"/>
                  </a:lnTo>
                  <a:lnTo>
                    <a:pt x="650" y="146"/>
                  </a:lnTo>
                  <a:lnTo>
                    <a:pt x="655" y="139"/>
                  </a:lnTo>
                  <a:lnTo>
                    <a:pt x="663" y="131"/>
                  </a:lnTo>
                  <a:lnTo>
                    <a:pt x="671" y="124"/>
                  </a:lnTo>
                  <a:lnTo>
                    <a:pt x="678" y="114"/>
                  </a:lnTo>
                  <a:lnTo>
                    <a:pt x="682" y="110"/>
                  </a:lnTo>
                  <a:lnTo>
                    <a:pt x="686" y="105"/>
                  </a:lnTo>
                  <a:lnTo>
                    <a:pt x="690" y="101"/>
                  </a:lnTo>
                  <a:lnTo>
                    <a:pt x="694" y="97"/>
                  </a:lnTo>
                  <a:lnTo>
                    <a:pt x="697" y="91"/>
                  </a:lnTo>
                  <a:lnTo>
                    <a:pt x="701" y="88"/>
                  </a:lnTo>
                  <a:lnTo>
                    <a:pt x="705" y="82"/>
                  </a:lnTo>
                  <a:lnTo>
                    <a:pt x="709" y="78"/>
                  </a:lnTo>
                  <a:lnTo>
                    <a:pt x="718" y="69"/>
                  </a:lnTo>
                  <a:lnTo>
                    <a:pt x="722" y="63"/>
                  </a:lnTo>
                  <a:lnTo>
                    <a:pt x="726" y="59"/>
                  </a:lnTo>
                  <a:lnTo>
                    <a:pt x="730" y="55"/>
                  </a:lnTo>
                  <a:lnTo>
                    <a:pt x="733" y="50"/>
                  </a:lnTo>
                  <a:lnTo>
                    <a:pt x="741" y="42"/>
                  </a:lnTo>
                  <a:lnTo>
                    <a:pt x="751" y="34"/>
                  </a:lnTo>
                  <a:lnTo>
                    <a:pt x="758" y="27"/>
                  </a:lnTo>
                  <a:lnTo>
                    <a:pt x="771" y="13"/>
                  </a:lnTo>
                  <a:lnTo>
                    <a:pt x="787" y="6"/>
                  </a:lnTo>
                  <a:lnTo>
                    <a:pt x="798" y="0"/>
                  </a:lnTo>
                  <a:lnTo>
                    <a:pt x="809" y="2"/>
                  </a:lnTo>
                  <a:lnTo>
                    <a:pt x="819" y="8"/>
                  </a:lnTo>
                  <a:lnTo>
                    <a:pt x="827" y="29"/>
                  </a:lnTo>
                  <a:lnTo>
                    <a:pt x="823" y="48"/>
                  </a:lnTo>
                  <a:lnTo>
                    <a:pt x="817" y="59"/>
                  </a:lnTo>
                  <a:lnTo>
                    <a:pt x="809" y="70"/>
                  </a:lnTo>
                  <a:lnTo>
                    <a:pt x="802" y="80"/>
                  </a:lnTo>
                  <a:lnTo>
                    <a:pt x="796" y="86"/>
                  </a:lnTo>
                  <a:lnTo>
                    <a:pt x="790" y="91"/>
                  </a:lnTo>
                  <a:lnTo>
                    <a:pt x="785" y="95"/>
                  </a:lnTo>
                  <a:lnTo>
                    <a:pt x="781" y="101"/>
                  </a:lnTo>
                  <a:lnTo>
                    <a:pt x="775" y="107"/>
                  </a:lnTo>
                  <a:lnTo>
                    <a:pt x="770" y="110"/>
                  </a:lnTo>
                  <a:lnTo>
                    <a:pt x="747" y="129"/>
                  </a:lnTo>
                  <a:lnTo>
                    <a:pt x="743" y="133"/>
                  </a:lnTo>
                  <a:lnTo>
                    <a:pt x="737" y="139"/>
                  </a:lnTo>
                  <a:lnTo>
                    <a:pt x="733" y="143"/>
                  </a:lnTo>
                  <a:lnTo>
                    <a:pt x="730" y="146"/>
                  </a:lnTo>
                  <a:lnTo>
                    <a:pt x="722" y="152"/>
                  </a:lnTo>
                  <a:lnTo>
                    <a:pt x="718" y="160"/>
                  </a:lnTo>
                  <a:lnTo>
                    <a:pt x="718" y="164"/>
                  </a:lnTo>
                  <a:lnTo>
                    <a:pt x="724" y="162"/>
                  </a:lnTo>
                  <a:lnTo>
                    <a:pt x="732" y="156"/>
                  </a:lnTo>
                  <a:lnTo>
                    <a:pt x="752" y="141"/>
                  </a:lnTo>
                  <a:lnTo>
                    <a:pt x="781" y="122"/>
                  </a:lnTo>
                  <a:lnTo>
                    <a:pt x="813" y="103"/>
                  </a:lnTo>
                  <a:lnTo>
                    <a:pt x="844" y="86"/>
                  </a:lnTo>
                  <a:lnTo>
                    <a:pt x="859" y="80"/>
                  </a:lnTo>
                  <a:lnTo>
                    <a:pt x="874" y="76"/>
                  </a:lnTo>
                  <a:lnTo>
                    <a:pt x="880" y="76"/>
                  </a:lnTo>
                  <a:lnTo>
                    <a:pt x="886" y="76"/>
                  </a:lnTo>
                  <a:lnTo>
                    <a:pt x="897" y="80"/>
                  </a:lnTo>
                  <a:lnTo>
                    <a:pt x="905" y="84"/>
                  </a:lnTo>
                  <a:lnTo>
                    <a:pt x="912" y="89"/>
                  </a:lnTo>
                  <a:lnTo>
                    <a:pt x="924" y="99"/>
                  </a:lnTo>
                  <a:lnTo>
                    <a:pt x="929" y="120"/>
                  </a:lnTo>
                  <a:lnTo>
                    <a:pt x="927" y="129"/>
                  </a:lnTo>
                  <a:lnTo>
                    <a:pt x="922" y="137"/>
                  </a:lnTo>
                  <a:lnTo>
                    <a:pt x="912" y="145"/>
                  </a:lnTo>
                  <a:lnTo>
                    <a:pt x="901" y="148"/>
                  </a:lnTo>
                  <a:lnTo>
                    <a:pt x="895" y="150"/>
                  </a:lnTo>
                  <a:lnTo>
                    <a:pt x="889" y="150"/>
                  </a:lnTo>
                  <a:lnTo>
                    <a:pt x="876" y="152"/>
                  </a:lnTo>
                  <a:lnTo>
                    <a:pt x="870" y="154"/>
                  </a:lnTo>
                  <a:lnTo>
                    <a:pt x="865" y="154"/>
                  </a:lnTo>
                  <a:lnTo>
                    <a:pt x="855" y="156"/>
                  </a:lnTo>
                  <a:lnTo>
                    <a:pt x="842" y="162"/>
                  </a:lnTo>
                  <a:lnTo>
                    <a:pt x="840" y="165"/>
                  </a:lnTo>
                  <a:lnTo>
                    <a:pt x="842" y="171"/>
                  </a:lnTo>
                  <a:lnTo>
                    <a:pt x="857" y="190"/>
                  </a:lnTo>
                  <a:lnTo>
                    <a:pt x="874" y="219"/>
                  </a:lnTo>
                  <a:lnTo>
                    <a:pt x="882" y="242"/>
                  </a:lnTo>
                  <a:lnTo>
                    <a:pt x="880" y="243"/>
                  </a:lnTo>
                  <a:lnTo>
                    <a:pt x="876" y="247"/>
                  </a:lnTo>
                  <a:lnTo>
                    <a:pt x="870" y="247"/>
                  </a:lnTo>
                  <a:lnTo>
                    <a:pt x="863" y="247"/>
                  </a:lnTo>
                  <a:lnTo>
                    <a:pt x="853" y="245"/>
                  </a:lnTo>
                  <a:lnTo>
                    <a:pt x="846" y="242"/>
                  </a:lnTo>
                  <a:lnTo>
                    <a:pt x="836" y="240"/>
                  </a:lnTo>
                  <a:lnTo>
                    <a:pt x="828" y="234"/>
                  </a:lnTo>
                  <a:lnTo>
                    <a:pt x="811" y="226"/>
                  </a:lnTo>
                  <a:lnTo>
                    <a:pt x="796" y="217"/>
                  </a:lnTo>
                  <a:lnTo>
                    <a:pt x="783" y="209"/>
                  </a:lnTo>
                  <a:lnTo>
                    <a:pt x="770" y="204"/>
                  </a:lnTo>
                  <a:lnTo>
                    <a:pt x="760" y="204"/>
                  </a:lnTo>
                  <a:lnTo>
                    <a:pt x="751" y="209"/>
                  </a:lnTo>
                  <a:lnTo>
                    <a:pt x="749" y="215"/>
                  </a:lnTo>
                  <a:lnTo>
                    <a:pt x="749" y="223"/>
                  </a:lnTo>
                  <a:lnTo>
                    <a:pt x="752" y="240"/>
                  </a:lnTo>
                  <a:lnTo>
                    <a:pt x="775" y="281"/>
                  </a:lnTo>
                  <a:lnTo>
                    <a:pt x="794" y="321"/>
                  </a:lnTo>
                  <a:lnTo>
                    <a:pt x="794" y="337"/>
                  </a:lnTo>
                  <a:lnTo>
                    <a:pt x="792" y="340"/>
                  </a:lnTo>
                  <a:lnTo>
                    <a:pt x="787" y="344"/>
                  </a:lnTo>
                  <a:lnTo>
                    <a:pt x="779" y="346"/>
                  </a:lnTo>
                  <a:lnTo>
                    <a:pt x="771" y="346"/>
                  </a:lnTo>
                  <a:lnTo>
                    <a:pt x="764" y="342"/>
                  </a:lnTo>
                  <a:lnTo>
                    <a:pt x="754" y="338"/>
                  </a:lnTo>
                  <a:lnTo>
                    <a:pt x="739" y="327"/>
                  </a:lnTo>
                  <a:lnTo>
                    <a:pt x="724" y="314"/>
                  </a:lnTo>
                  <a:lnTo>
                    <a:pt x="707" y="299"/>
                  </a:lnTo>
                  <a:lnTo>
                    <a:pt x="692" y="285"/>
                  </a:lnTo>
                  <a:lnTo>
                    <a:pt x="661" y="268"/>
                  </a:lnTo>
                  <a:lnTo>
                    <a:pt x="646" y="268"/>
                  </a:lnTo>
                  <a:lnTo>
                    <a:pt x="635" y="270"/>
                  </a:lnTo>
                  <a:lnTo>
                    <a:pt x="625" y="276"/>
                  </a:lnTo>
                  <a:lnTo>
                    <a:pt x="623" y="278"/>
                  </a:lnTo>
                  <a:lnTo>
                    <a:pt x="621" y="283"/>
                  </a:lnTo>
                  <a:lnTo>
                    <a:pt x="619" y="291"/>
                  </a:lnTo>
                  <a:lnTo>
                    <a:pt x="621" y="302"/>
                  </a:lnTo>
                  <a:lnTo>
                    <a:pt x="636" y="327"/>
                  </a:lnTo>
                  <a:lnTo>
                    <a:pt x="659" y="346"/>
                  </a:lnTo>
                  <a:lnTo>
                    <a:pt x="673" y="352"/>
                  </a:lnTo>
                  <a:lnTo>
                    <a:pt x="682" y="357"/>
                  </a:lnTo>
                  <a:lnTo>
                    <a:pt x="694" y="363"/>
                  </a:lnTo>
                  <a:lnTo>
                    <a:pt x="703" y="371"/>
                  </a:lnTo>
                  <a:lnTo>
                    <a:pt x="720" y="394"/>
                  </a:lnTo>
                  <a:lnTo>
                    <a:pt x="722" y="409"/>
                  </a:lnTo>
                  <a:lnTo>
                    <a:pt x="716" y="422"/>
                  </a:lnTo>
                  <a:lnTo>
                    <a:pt x="705" y="434"/>
                  </a:lnTo>
                  <a:lnTo>
                    <a:pt x="690" y="443"/>
                  </a:lnTo>
                  <a:lnTo>
                    <a:pt x="680" y="447"/>
                  </a:lnTo>
                  <a:lnTo>
                    <a:pt x="671" y="449"/>
                  </a:lnTo>
                  <a:lnTo>
                    <a:pt x="661" y="451"/>
                  </a:lnTo>
                  <a:lnTo>
                    <a:pt x="652" y="451"/>
                  </a:lnTo>
                  <a:lnTo>
                    <a:pt x="642" y="449"/>
                  </a:lnTo>
                  <a:lnTo>
                    <a:pt x="635" y="445"/>
                  </a:lnTo>
                  <a:lnTo>
                    <a:pt x="625" y="441"/>
                  </a:lnTo>
                  <a:lnTo>
                    <a:pt x="617" y="435"/>
                  </a:lnTo>
                  <a:lnTo>
                    <a:pt x="602" y="420"/>
                  </a:lnTo>
                  <a:lnTo>
                    <a:pt x="587" y="399"/>
                  </a:lnTo>
                  <a:lnTo>
                    <a:pt x="557" y="357"/>
                  </a:lnTo>
                  <a:lnTo>
                    <a:pt x="528" y="325"/>
                  </a:lnTo>
                  <a:lnTo>
                    <a:pt x="517" y="318"/>
                  </a:lnTo>
                  <a:lnTo>
                    <a:pt x="505" y="319"/>
                  </a:lnTo>
                  <a:lnTo>
                    <a:pt x="501" y="323"/>
                  </a:lnTo>
                  <a:lnTo>
                    <a:pt x="500" y="329"/>
                  </a:lnTo>
                  <a:lnTo>
                    <a:pt x="503" y="340"/>
                  </a:lnTo>
                  <a:lnTo>
                    <a:pt x="528" y="373"/>
                  </a:lnTo>
                  <a:lnTo>
                    <a:pt x="543" y="388"/>
                  </a:lnTo>
                  <a:lnTo>
                    <a:pt x="555" y="405"/>
                  </a:lnTo>
                  <a:lnTo>
                    <a:pt x="560" y="420"/>
                  </a:lnTo>
                  <a:lnTo>
                    <a:pt x="557" y="434"/>
                  </a:lnTo>
                  <a:lnTo>
                    <a:pt x="551" y="439"/>
                  </a:lnTo>
                  <a:lnTo>
                    <a:pt x="541" y="445"/>
                  </a:lnTo>
                  <a:lnTo>
                    <a:pt x="530" y="449"/>
                  </a:lnTo>
                  <a:lnTo>
                    <a:pt x="524" y="451"/>
                  </a:lnTo>
                  <a:lnTo>
                    <a:pt x="517" y="453"/>
                  </a:lnTo>
                  <a:lnTo>
                    <a:pt x="509" y="454"/>
                  </a:lnTo>
                  <a:lnTo>
                    <a:pt x="501" y="456"/>
                  </a:lnTo>
                  <a:lnTo>
                    <a:pt x="494" y="456"/>
                  </a:lnTo>
                  <a:lnTo>
                    <a:pt x="484" y="458"/>
                  </a:lnTo>
                  <a:lnTo>
                    <a:pt x="475" y="458"/>
                  </a:lnTo>
                  <a:lnTo>
                    <a:pt x="465" y="460"/>
                  </a:lnTo>
                  <a:lnTo>
                    <a:pt x="458" y="460"/>
                  </a:lnTo>
                  <a:lnTo>
                    <a:pt x="448" y="460"/>
                  </a:lnTo>
                  <a:lnTo>
                    <a:pt x="439" y="460"/>
                  </a:lnTo>
                  <a:lnTo>
                    <a:pt x="429" y="458"/>
                  </a:lnTo>
                  <a:lnTo>
                    <a:pt x="420" y="458"/>
                  </a:lnTo>
                  <a:lnTo>
                    <a:pt x="410" y="458"/>
                  </a:lnTo>
                  <a:lnTo>
                    <a:pt x="401" y="456"/>
                  </a:lnTo>
                  <a:lnTo>
                    <a:pt x="391" y="454"/>
                  </a:lnTo>
                  <a:lnTo>
                    <a:pt x="384" y="453"/>
                  </a:lnTo>
                  <a:lnTo>
                    <a:pt x="374" y="451"/>
                  </a:lnTo>
                  <a:lnTo>
                    <a:pt x="366" y="447"/>
                  </a:lnTo>
                  <a:lnTo>
                    <a:pt x="359" y="445"/>
                  </a:lnTo>
                  <a:lnTo>
                    <a:pt x="346" y="437"/>
                  </a:lnTo>
                  <a:lnTo>
                    <a:pt x="332" y="430"/>
                  </a:lnTo>
                  <a:lnTo>
                    <a:pt x="323" y="418"/>
                  </a:lnTo>
                  <a:lnTo>
                    <a:pt x="306" y="399"/>
                  </a:lnTo>
                  <a:lnTo>
                    <a:pt x="287" y="386"/>
                  </a:lnTo>
                  <a:lnTo>
                    <a:pt x="268" y="378"/>
                  </a:lnTo>
                  <a:lnTo>
                    <a:pt x="258" y="375"/>
                  </a:lnTo>
                  <a:lnTo>
                    <a:pt x="249" y="373"/>
                  </a:lnTo>
                  <a:lnTo>
                    <a:pt x="239" y="371"/>
                  </a:lnTo>
                  <a:lnTo>
                    <a:pt x="232" y="369"/>
                  </a:lnTo>
                  <a:lnTo>
                    <a:pt x="216" y="369"/>
                  </a:lnTo>
                  <a:lnTo>
                    <a:pt x="207" y="369"/>
                  </a:lnTo>
                  <a:lnTo>
                    <a:pt x="205" y="369"/>
                  </a:lnTo>
                  <a:lnTo>
                    <a:pt x="334" y="331"/>
                  </a:lnTo>
                  <a:lnTo>
                    <a:pt x="509" y="418"/>
                  </a:lnTo>
                  <a:lnTo>
                    <a:pt x="374" y="316"/>
                  </a:lnTo>
                  <a:lnTo>
                    <a:pt x="530" y="270"/>
                  </a:lnTo>
                  <a:lnTo>
                    <a:pt x="655" y="409"/>
                  </a:lnTo>
                  <a:lnTo>
                    <a:pt x="562" y="259"/>
                  </a:lnTo>
                  <a:lnTo>
                    <a:pt x="663" y="224"/>
                  </a:lnTo>
                  <a:lnTo>
                    <a:pt x="764" y="314"/>
                  </a:lnTo>
                  <a:lnTo>
                    <a:pt x="692" y="215"/>
                  </a:lnTo>
                  <a:lnTo>
                    <a:pt x="771" y="183"/>
                  </a:lnTo>
                  <a:lnTo>
                    <a:pt x="846" y="215"/>
                  </a:lnTo>
                  <a:lnTo>
                    <a:pt x="789" y="167"/>
                  </a:lnTo>
                  <a:lnTo>
                    <a:pt x="889" y="107"/>
                  </a:lnTo>
                  <a:lnTo>
                    <a:pt x="754" y="167"/>
                  </a:lnTo>
                  <a:lnTo>
                    <a:pt x="646" y="209"/>
                  </a:lnTo>
                  <a:lnTo>
                    <a:pt x="794" y="44"/>
                  </a:lnTo>
                  <a:lnTo>
                    <a:pt x="604" y="217"/>
                  </a:lnTo>
                  <a:lnTo>
                    <a:pt x="520" y="242"/>
                  </a:lnTo>
                  <a:lnTo>
                    <a:pt x="623" y="67"/>
                  </a:lnTo>
                  <a:lnTo>
                    <a:pt x="481" y="249"/>
                  </a:lnTo>
                  <a:lnTo>
                    <a:pt x="359" y="287"/>
                  </a:lnTo>
                  <a:lnTo>
                    <a:pt x="412" y="126"/>
                  </a:lnTo>
                  <a:lnTo>
                    <a:pt x="321" y="299"/>
                  </a:lnTo>
                  <a:lnTo>
                    <a:pt x="306" y="306"/>
                  </a:lnTo>
                  <a:lnTo>
                    <a:pt x="289" y="312"/>
                  </a:lnTo>
                  <a:lnTo>
                    <a:pt x="268" y="321"/>
                  </a:lnTo>
                  <a:lnTo>
                    <a:pt x="245" y="329"/>
                  </a:lnTo>
                  <a:lnTo>
                    <a:pt x="222" y="338"/>
                  </a:lnTo>
                  <a:lnTo>
                    <a:pt x="216" y="340"/>
                  </a:lnTo>
                  <a:lnTo>
                    <a:pt x="211" y="342"/>
                  </a:lnTo>
                  <a:lnTo>
                    <a:pt x="205" y="342"/>
                  </a:lnTo>
                  <a:lnTo>
                    <a:pt x="201" y="344"/>
                  </a:lnTo>
                  <a:lnTo>
                    <a:pt x="195" y="346"/>
                  </a:lnTo>
                  <a:lnTo>
                    <a:pt x="190" y="348"/>
                  </a:lnTo>
                  <a:lnTo>
                    <a:pt x="180" y="350"/>
                  </a:lnTo>
                  <a:lnTo>
                    <a:pt x="171" y="350"/>
                  </a:lnTo>
                  <a:lnTo>
                    <a:pt x="165" y="352"/>
                  </a:lnTo>
                  <a:lnTo>
                    <a:pt x="159" y="352"/>
                  </a:lnTo>
                  <a:lnTo>
                    <a:pt x="154" y="352"/>
                  </a:lnTo>
                  <a:lnTo>
                    <a:pt x="148" y="352"/>
                  </a:lnTo>
                  <a:lnTo>
                    <a:pt x="140" y="352"/>
                  </a:lnTo>
                  <a:lnTo>
                    <a:pt x="133" y="350"/>
                  </a:lnTo>
                  <a:lnTo>
                    <a:pt x="125" y="350"/>
                  </a:lnTo>
                  <a:lnTo>
                    <a:pt x="117" y="350"/>
                  </a:lnTo>
                  <a:lnTo>
                    <a:pt x="112" y="348"/>
                  </a:lnTo>
                  <a:lnTo>
                    <a:pt x="104" y="348"/>
                  </a:lnTo>
                  <a:lnTo>
                    <a:pt x="97" y="346"/>
                  </a:lnTo>
                  <a:lnTo>
                    <a:pt x="87" y="346"/>
                  </a:lnTo>
                  <a:lnTo>
                    <a:pt x="79" y="344"/>
                  </a:lnTo>
                  <a:lnTo>
                    <a:pt x="74" y="344"/>
                  </a:lnTo>
                  <a:lnTo>
                    <a:pt x="58" y="342"/>
                  </a:lnTo>
                  <a:lnTo>
                    <a:pt x="51" y="340"/>
                  </a:lnTo>
                  <a:lnTo>
                    <a:pt x="45" y="340"/>
                  </a:lnTo>
                  <a:lnTo>
                    <a:pt x="32" y="338"/>
                  </a:lnTo>
                  <a:lnTo>
                    <a:pt x="20" y="337"/>
                  </a:lnTo>
                  <a:lnTo>
                    <a:pt x="13" y="335"/>
                  </a:lnTo>
                  <a:lnTo>
                    <a:pt x="5" y="335"/>
                  </a:lnTo>
                  <a:lnTo>
                    <a:pt x="0" y="333"/>
                  </a:lnTo>
                  <a:lnTo>
                    <a:pt x="102" y="272"/>
                  </a:lnTo>
                  <a:lnTo>
                    <a:pt x="104" y="281"/>
                  </a:lnTo>
                  <a:lnTo>
                    <a:pt x="121" y="299"/>
                  </a:lnTo>
                  <a:lnTo>
                    <a:pt x="148" y="316"/>
                  </a:lnTo>
                  <a:lnTo>
                    <a:pt x="148" y="316"/>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0255" name="Freeform 15"/>
            <p:cNvSpPr>
              <a:spLocks/>
            </p:cNvSpPr>
            <p:nvPr/>
          </p:nvSpPr>
          <p:spPr bwMode="auto">
            <a:xfrm rot="4272610">
              <a:off x="555" y="672"/>
              <a:ext cx="464" cy="230"/>
            </a:xfrm>
            <a:custGeom>
              <a:avLst/>
              <a:gdLst/>
              <a:ahLst/>
              <a:cxnLst>
                <a:cxn ang="0">
                  <a:pos x="185" y="314"/>
                </a:cxn>
                <a:cxn ang="0">
                  <a:pos x="255" y="274"/>
                </a:cxn>
                <a:cxn ang="0">
                  <a:pos x="285" y="236"/>
                </a:cxn>
                <a:cxn ang="0">
                  <a:pos x="310" y="194"/>
                </a:cxn>
                <a:cxn ang="0">
                  <a:pos x="337" y="147"/>
                </a:cxn>
                <a:cxn ang="0">
                  <a:pos x="400" y="84"/>
                </a:cxn>
                <a:cxn ang="0">
                  <a:pos x="451" y="73"/>
                </a:cxn>
                <a:cxn ang="0">
                  <a:pos x="498" y="73"/>
                </a:cxn>
                <a:cxn ang="0">
                  <a:pos x="481" y="97"/>
                </a:cxn>
                <a:cxn ang="0">
                  <a:pos x="453" y="137"/>
                </a:cxn>
                <a:cxn ang="0">
                  <a:pos x="485" y="173"/>
                </a:cxn>
                <a:cxn ang="0">
                  <a:pos x="536" y="134"/>
                </a:cxn>
                <a:cxn ang="0">
                  <a:pos x="571" y="73"/>
                </a:cxn>
                <a:cxn ang="0">
                  <a:pos x="622" y="29"/>
                </a:cxn>
                <a:cxn ang="0">
                  <a:pos x="654" y="78"/>
                </a:cxn>
                <a:cxn ang="0">
                  <a:pos x="616" y="137"/>
                </a:cxn>
                <a:cxn ang="0">
                  <a:pos x="637" y="160"/>
                </a:cxn>
                <a:cxn ang="0">
                  <a:pos x="677" y="115"/>
                </a:cxn>
                <a:cxn ang="0">
                  <a:pos x="702" y="88"/>
                </a:cxn>
                <a:cxn ang="0">
                  <a:pos x="730" y="56"/>
                </a:cxn>
                <a:cxn ang="0">
                  <a:pos x="787" y="6"/>
                </a:cxn>
                <a:cxn ang="0">
                  <a:pos x="818" y="59"/>
                </a:cxn>
                <a:cxn ang="0">
                  <a:pos x="780" y="101"/>
                </a:cxn>
                <a:cxn ang="0">
                  <a:pos x="732" y="143"/>
                </a:cxn>
                <a:cxn ang="0">
                  <a:pos x="730" y="158"/>
                </a:cxn>
                <a:cxn ang="0">
                  <a:pos x="873" y="78"/>
                </a:cxn>
                <a:cxn ang="0">
                  <a:pos x="922" y="101"/>
                </a:cxn>
                <a:cxn ang="0">
                  <a:pos x="894" y="151"/>
                </a:cxn>
                <a:cxn ang="0">
                  <a:pos x="841" y="162"/>
                </a:cxn>
                <a:cxn ang="0">
                  <a:pos x="879" y="246"/>
                </a:cxn>
                <a:cxn ang="0">
                  <a:pos x="837" y="240"/>
                </a:cxn>
                <a:cxn ang="0">
                  <a:pos x="759" y="204"/>
                </a:cxn>
                <a:cxn ang="0">
                  <a:pos x="795" y="322"/>
                </a:cxn>
                <a:cxn ang="0">
                  <a:pos x="763" y="343"/>
                </a:cxn>
                <a:cxn ang="0">
                  <a:pos x="660" y="268"/>
                </a:cxn>
                <a:cxn ang="0">
                  <a:pos x="618" y="291"/>
                </a:cxn>
                <a:cxn ang="0">
                  <a:pos x="694" y="365"/>
                </a:cxn>
                <a:cxn ang="0">
                  <a:pos x="690" y="443"/>
                </a:cxn>
                <a:cxn ang="0">
                  <a:pos x="633" y="447"/>
                </a:cxn>
                <a:cxn ang="0">
                  <a:pos x="529" y="326"/>
                </a:cxn>
                <a:cxn ang="0">
                  <a:pos x="529" y="373"/>
                </a:cxn>
                <a:cxn ang="0">
                  <a:pos x="542" y="445"/>
                </a:cxn>
                <a:cxn ang="0">
                  <a:pos x="493" y="459"/>
                </a:cxn>
                <a:cxn ang="0">
                  <a:pos x="438" y="460"/>
                </a:cxn>
                <a:cxn ang="0">
                  <a:pos x="382" y="453"/>
                </a:cxn>
                <a:cxn ang="0">
                  <a:pos x="323" y="419"/>
                </a:cxn>
                <a:cxn ang="0">
                  <a:pos x="240" y="371"/>
                </a:cxn>
                <a:cxn ang="0">
                  <a:pos x="508" y="419"/>
                </a:cxn>
                <a:cxn ang="0">
                  <a:pos x="763" y="314"/>
                </a:cxn>
                <a:cxn ang="0">
                  <a:pos x="753" y="170"/>
                </a:cxn>
                <a:cxn ang="0">
                  <a:pos x="481" y="249"/>
                </a:cxn>
                <a:cxn ang="0">
                  <a:pos x="268" y="322"/>
                </a:cxn>
                <a:cxn ang="0">
                  <a:pos x="200" y="346"/>
                </a:cxn>
                <a:cxn ang="0">
                  <a:pos x="160" y="352"/>
                </a:cxn>
                <a:cxn ang="0">
                  <a:pos x="118" y="350"/>
                </a:cxn>
                <a:cxn ang="0">
                  <a:pos x="73" y="345"/>
                </a:cxn>
                <a:cxn ang="0">
                  <a:pos x="12" y="337"/>
                </a:cxn>
                <a:cxn ang="0">
                  <a:pos x="149" y="316"/>
                </a:cxn>
              </a:cxnLst>
              <a:rect l="0" t="0" r="r" b="b"/>
              <a:pathLst>
                <a:path w="930" h="460">
                  <a:moveTo>
                    <a:pt x="149" y="316"/>
                  </a:moveTo>
                  <a:lnTo>
                    <a:pt x="152" y="316"/>
                  </a:lnTo>
                  <a:lnTo>
                    <a:pt x="162" y="316"/>
                  </a:lnTo>
                  <a:lnTo>
                    <a:pt x="168" y="316"/>
                  </a:lnTo>
                  <a:lnTo>
                    <a:pt x="175" y="316"/>
                  </a:lnTo>
                  <a:lnTo>
                    <a:pt x="185" y="314"/>
                  </a:lnTo>
                  <a:lnTo>
                    <a:pt x="192" y="312"/>
                  </a:lnTo>
                  <a:lnTo>
                    <a:pt x="213" y="305"/>
                  </a:lnTo>
                  <a:lnTo>
                    <a:pt x="234" y="291"/>
                  </a:lnTo>
                  <a:lnTo>
                    <a:pt x="246" y="284"/>
                  </a:lnTo>
                  <a:lnTo>
                    <a:pt x="251" y="280"/>
                  </a:lnTo>
                  <a:lnTo>
                    <a:pt x="255" y="274"/>
                  </a:lnTo>
                  <a:lnTo>
                    <a:pt x="261" y="268"/>
                  </a:lnTo>
                  <a:lnTo>
                    <a:pt x="266" y="263"/>
                  </a:lnTo>
                  <a:lnTo>
                    <a:pt x="272" y="257"/>
                  </a:lnTo>
                  <a:lnTo>
                    <a:pt x="276" y="249"/>
                  </a:lnTo>
                  <a:lnTo>
                    <a:pt x="282" y="242"/>
                  </a:lnTo>
                  <a:lnTo>
                    <a:pt x="285" y="236"/>
                  </a:lnTo>
                  <a:lnTo>
                    <a:pt x="289" y="229"/>
                  </a:lnTo>
                  <a:lnTo>
                    <a:pt x="293" y="221"/>
                  </a:lnTo>
                  <a:lnTo>
                    <a:pt x="299" y="215"/>
                  </a:lnTo>
                  <a:lnTo>
                    <a:pt x="303" y="208"/>
                  </a:lnTo>
                  <a:lnTo>
                    <a:pt x="306" y="202"/>
                  </a:lnTo>
                  <a:lnTo>
                    <a:pt x="310" y="194"/>
                  </a:lnTo>
                  <a:lnTo>
                    <a:pt x="312" y="189"/>
                  </a:lnTo>
                  <a:lnTo>
                    <a:pt x="316" y="183"/>
                  </a:lnTo>
                  <a:lnTo>
                    <a:pt x="323" y="170"/>
                  </a:lnTo>
                  <a:lnTo>
                    <a:pt x="325" y="164"/>
                  </a:lnTo>
                  <a:lnTo>
                    <a:pt x="329" y="158"/>
                  </a:lnTo>
                  <a:lnTo>
                    <a:pt x="337" y="147"/>
                  </a:lnTo>
                  <a:lnTo>
                    <a:pt x="342" y="135"/>
                  </a:lnTo>
                  <a:lnTo>
                    <a:pt x="348" y="126"/>
                  </a:lnTo>
                  <a:lnTo>
                    <a:pt x="356" y="118"/>
                  </a:lnTo>
                  <a:lnTo>
                    <a:pt x="363" y="109"/>
                  </a:lnTo>
                  <a:lnTo>
                    <a:pt x="381" y="96"/>
                  </a:lnTo>
                  <a:lnTo>
                    <a:pt x="400" y="84"/>
                  </a:lnTo>
                  <a:lnTo>
                    <a:pt x="411" y="80"/>
                  </a:lnTo>
                  <a:lnTo>
                    <a:pt x="422" y="78"/>
                  </a:lnTo>
                  <a:lnTo>
                    <a:pt x="426" y="77"/>
                  </a:lnTo>
                  <a:lnTo>
                    <a:pt x="432" y="75"/>
                  </a:lnTo>
                  <a:lnTo>
                    <a:pt x="441" y="75"/>
                  </a:lnTo>
                  <a:lnTo>
                    <a:pt x="451" y="73"/>
                  </a:lnTo>
                  <a:lnTo>
                    <a:pt x="460" y="71"/>
                  </a:lnTo>
                  <a:lnTo>
                    <a:pt x="468" y="71"/>
                  </a:lnTo>
                  <a:lnTo>
                    <a:pt x="476" y="71"/>
                  </a:lnTo>
                  <a:lnTo>
                    <a:pt x="483" y="71"/>
                  </a:lnTo>
                  <a:lnTo>
                    <a:pt x="489" y="71"/>
                  </a:lnTo>
                  <a:lnTo>
                    <a:pt x="498" y="73"/>
                  </a:lnTo>
                  <a:lnTo>
                    <a:pt x="508" y="73"/>
                  </a:lnTo>
                  <a:lnTo>
                    <a:pt x="504" y="75"/>
                  </a:lnTo>
                  <a:lnTo>
                    <a:pt x="498" y="82"/>
                  </a:lnTo>
                  <a:lnTo>
                    <a:pt x="493" y="86"/>
                  </a:lnTo>
                  <a:lnTo>
                    <a:pt x="487" y="92"/>
                  </a:lnTo>
                  <a:lnTo>
                    <a:pt x="481" y="97"/>
                  </a:lnTo>
                  <a:lnTo>
                    <a:pt x="477" y="103"/>
                  </a:lnTo>
                  <a:lnTo>
                    <a:pt x="472" y="111"/>
                  </a:lnTo>
                  <a:lnTo>
                    <a:pt x="466" y="116"/>
                  </a:lnTo>
                  <a:lnTo>
                    <a:pt x="460" y="124"/>
                  </a:lnTo>
                  <a:lnTo>
                    <a:pt x="457" y="132"/>
                  </a:lnTo>
                  <a:lnTo>
                    <a:pt x="453" y="137"/>
                  </a:lnTo>
                  <a:lnTo>
                    <a:pt x="451" y="145"/>
                  </a:lnTo>
                  <a:lnTo>
                    <a:pt x="451" y="158"/>
                  </a:lnTo>
                  <a:lnTo>
                    <a:pt x="455" y="168"/>
                  </a:lnTo>
                  <a:lnTo>
                    <a:pt x="462" y="173"/>
                  </a:lnTo>
                  <a:lnTo>
                    <a:pt x="472" y="175"/>
                  </a:lnTo>
                  <a:lnTo>
                    <a:pt x="485" y="173"/>
                  </a:lnTo>
                  <a:lnTo>
                    <a:pt x="498" y="170"/>
                  </a:lnTo>
                  <a:lnTo>
                    <a:pt x="512" y="162"/>
                  </a:lnTo>
                  <a:lnTo>
                    <a:pt x="523" y="153"/>
                  </a:lnTo>
                  <a:lnTo>
                    <a:pt x="529" y="147"/>
                  </a:lnTo>
                  <a:lnTo>
                    <a:pt x="533" y="141"/>
                  </a:lnTo>
                  <a:lnTo>
                    <a:pt x="536" y="134"/>
                  </a:lnTo>
                  <a:lnTo>
                    <a:pt x="542" y="124"/>
                  </a:lnTo>
                  <a:lnTo>
                    <a:pt x="546" y="115"/>
                  </a:lnTo>
                  <a:lnTo>
                    <a:pt x="552" y="105"/>
                  </a:lnTo>
                  <a:lnTo>
                    <a:pt x="557" y="94"/>
                  </a:lnTo>
                  <a:lnTo>
                    <a:pt x="565" y="82"/>
                  </a:lnTo>
                  <a:lnTo>
                    <a:pt x="571" y="73"/>
                  </a:lnTo>
                  <a:lnTo>
                    <a:pt x="578" y="61"/>
                  </a:lnTo>
                  <a:lnTo>
                    <a:pt x="586" y="52"/>
                  </a:lnTo>
                  <a:lnTo>
                    <a:pt x="593" y="44"/>
                  </a:lnTo>
                  <a:lnTo>
                    <a:pt x="611" y="33"/>
                  </a:lnTo>
                  <a:lnTo>
                    <a:pt x="618" y="31"/>
                  </a:lnTo>
                  <a:lnTo>
                    <a:pt x="622" y="29"/>
                  </a:lnTo>
                  <a:lnTo>
                    <a:pt x="628" y="29"/>
                  </a:lnTo>
                  <a:lnTo>
                    <a:pt x="635" y="31"/>
                  </a:lnTo>
                  <a:lnTo>
                    <a:pt x="645" y="37"/>
                  </a:lnTo>
                  <a:lnTo>
                    <a:pt x="656" y="50"/>
                  </a:lnTo>
                  <a:lnTo>
                    <a:pt x="656" y="69"/>
                  </a:lnTo>
                  <a:lnTo>
                    <a:pt x="654" y="78"/>
                  </a:lnTo>
                  <a:lnTo>
                    <a:pt x="649" y="88"/>
                  </a:lnTo>
                  <a:lnTo>
                    <a:pt x="643" y="99"/>
                  </a:lnTo>
                  <a:lnTo>
                    <a:pt x="635" y="109"/>
                  </a:lnTo>
                  <a:lnTo>
                    <a:pt x="628" y="118"/>
                  </a:lnTo>
                  <a:lnTo>
                    <a:pt x="622" y="130"/>
                  </a:lnTo>
                  <a:lnTo>
                    <a:pt x="616" y="137"/>
                  </a:lnTo>
                  <a:lnTo>
                    <a:pt x="611" y="147"/>
                  </a:lnTo>
                  <a:lnTo>
                    <a:pt x="607" y="162"/>
                  </a:lnTo>
                  <a:lnTo>
                    <a:pt x="611" y="172"/>
                  </a:lnTo>
                  <a:lnTo>
                    <a:pt x="618" y="173"/>
                  </a:lnTo>
                  <a:lnTo>
                    <a:pt x="626" y="168"/>
                  </a:lnTo>
                  <a:lnTo>
                    <a:pt x="637" y="160"/>
                  </a:lnTo>
                  <a:lnTo>
                    <a:pt x="643" y="154"/>
                  </a:lnTo>
                  <a:lnTo>
                    <a:pt x="649" y="147"/>
                  </a:lnTo>
                  <a:lnTo>
                    <a:pt x="656" y="141"/>
                  </a:lnTo>
                  <a:lnTo>
                    <a:pt x="664" y="132"/>
                  </a:lnTo>
                  <a:lnTo>
                    <a:pt x="670" y="124"/>
                  </a:lnTo>
                  <a:lnTo>
                    <a:pt x="677" y="115"/>
                  </a:lnTo>
                  <a:lnTo>
                    <a:pt x="681" y="111"/>
                  </a:lnTo>
                  <a:lnTo>
                    <a:pt x="685" y="105"/>
                  </a:lnTo>
                  <a:lnTo>
                    <a:pt x="690" y="101"/>
                  </a:lnTo>
                  <a:lnTo>
                    <a:pt x="694" y="97"/>
                  </a:lnTo>
                  <a:lnTo>
                    <a:pt x="698" y="92"/>
                  </a:lnTo>
                  <a:lnTo>
                    <a:pt x="702" y="88"/>
                  </a:lnTo>
                  <a:lnTo>
                    <a:pt x="706" y="82"/>
                  </a:lnTo>
                  <a:lnTo>
                    <a:pt x="709" y="78"/>
                  </a:lnTo>
                  <a:lnTo>
                    <a:pt x="717" y="69"/>
                  </a:lnTo>
                  <a:lnTo>
                    <a:pt x="723" y="65"/>
                  </a:lnTo>
                  <a:lnTo>
                    <a:pt x="727" y="59"/>
                  </a:lnTo>
                  <a:lnTo>
                    <a:pt x="730" y="56"/>
                  </a:lnTo>
                  <a:lnTo>
                    <a:pt x="734" y="52"/>
                  </a:lnTo>
                  <a:lnTo>
                    <a:pt x="742" y="42"/>
                  </a:lnTo>
                  <a:lnTo>
                    <a:pt x="749" y="35"/>
                  </a:lnTo>
                  <a:lnTo>
                    <a:pt x="757" y="27"/>
                  </a:lnTo>
                  <a:lnTo>
                    <a:pt x="772" y="16"/>
                  </a:lnTo>
                  <a:lnTo>
                    <a:pt x="787" y="6"/>
                  </a:lnTo>
                  <a:lnTo>
                    <a:pt x="799" y="0"/>
                  </a:lnTo>
                  <a:lnTo>
                    <a:pt x="810" y="2"/>
                  </a:lnTo>
                  <a:lnTo>
                    <a:pt x="820" y="8"/>
                  </a:lnTo>
                  <a:lnTo>
                    <a:pt x="827" y="29"/>
                  </a:lnTo>
                  <a:lnTo>
                    <a:pt x="824" y="50"/>
                  </a:lnTo>
                  <a:lnTo>
                    <a:pt x="818" y="59"/>
                  </a:lnTo>
                  <a:lnTo>
                    <a:pt x="810" y="71"/>
                  </a:lnTo>
                  <a:lnTo>
                    <a:pt x="801" y="80"/>
                  </a:lnTo>
                  <a:lnTo>
                    <a:pt x="795" y="86"/>
                  </a:lnTo>
                  <a:lnTo>
                    <a:pt x="791" y="92"/>
                  </a:lnTo>
                  <a:lnTo>
                    <a:pt x="785" y="97"/>
                  </a:lnTo>
                  <a:lnTo>
                    <a:pt x="780" y="101"/>
                  </a:lnTo>
                  <a:lnTo>
                    <a:pt x="774" y="107"/>
                  </a:lnTo>
                  <a:lnTo>
                    <a:pt x="768" y="111"/>
                  </a:lnTo>
                  <a:lnTo>
                    <a:pt x="747" y="130"/>
                  </a:lnTo>
                  <a:lnTo>
                    <a:pt x="742" y="134"/>
                  </a:lnTo>
                  <a:lnTo>
                    <a:pt x="738" y="139"/>
                  </a:lnTo>
                  <a:lnTo>
                    <a:pt x="732" y="143"/>
                  </a:lnTo>
                  <a:lnTo>
                    <a:pt x="730" y="147"/>
                  </a:lnTo>
                  <a:lnTo>
                    <a:pt x="723" y="154"/>
                  </a:lnTo>
                  <a:lnTo>
                    <a:pt x="719" y="160"/>
                  </a:lnTo>
                  <a:lnTo>
                    <a:pt x="719" y="164"/>
                  </a:lnTo>
                  <a:lnTo>
                    <a:pt x="723" y="162"/>
                  </a:lnTo>
                  <a:lnTo>
                    <a:pt x="730" y="158"/>
                  </a:lnTo>
                  <a:lnTo>
                    <a:pt x="753" y="143"/>
                  </a:lnTo>
                  <a:lnTo>
                    <a:pt x="782" y="122"/>
                  </a:lnTo>
                  <a:lnTo>
                    <a:pt x="812" y="103"/>
                  </a:lnTo>
                  <a:lnTo>
                    <a:pt x="844" y="88"/>
                  </a:lnTo>
                  <a:lnTo>
                    <a:pt x="860" y="80"/>
                  </a:lnTo>
                  <a:lnTo>
                    <a:pt x="873" y="78"/>
                  </a:lnTo>
                  <a:lnTo>
                    <a:pt x="881" y="78"/>
                  </a:lnTo>
                  <a:lnTo>
                    <a:pt x="886" y="78"/>
                  </a:lnTo>
                  <a:lnTo>
                    <a:pt x="896" y="80"/>
                  </a:lnTo>
                  <a:lnTo>
                    <a:pt x="905" y="86"/>
                  </a:lnTo>
                  <a:lnTo>
                    <a:pt x="913" y="90"/>
                  </a:lnTo>
                  <a:lnTo>
                    <a:pt x="922" y="101"/>
                  </a:lnTo>
                  <a:lnTo>
                    <a:pt x="930" y="120"/>
                  </a:lnTo>
                  <a:lnTo>
                    <a:pt x="926" y="130"/>
                  </a:lnTo>
                  <a:lnTo>
                    <a:pt x="920" y="139"/>
                  </a:lnTo>
                  <a:lnTo>
                    <a:pt x="911" y="145"/>
                  </a:lnTo>
                  <a:lnTo>
                    <a:pt x="901" y="149"/>
                  </a:lnTo>
                  <a:lnTo>
                    <a:pt x="894" y="151"/>
                  </a:lnTo>
                  <a:lnTo>
                    <a:pt x="888" y="151"/>
                  </a:lnTo>
                  <a:lnTo>
                    <a:pt x="877" y="153"/>
                  </a:lnTo>
                  <a:lnTo>
                    <a:pt x="871" y="154"/>
                  </a:lnTo>
                  <a:lnTo>
                    <a:pt x="865" y="154"/>
                  </a:lnTo>
                  <a:lnTo>
                    <a:pt x="854" y="156"/>
                  </a:lnTo>
                  <a:lnTo>
                    <a:pt x="841" y="162"/>
                  </a:lnTo>
                  <a:lnTo>
                    <a:pt x="841" y="166"/>
                  </a:lnTo>
                  <a:lnTo>
                    <a:pt x="843" y="172"/>
                  </a:lnTo>
                  <a:lnTo>
                    <a:pt x="858" y="191"/>
                  </a:lnTo>
                  <a:lnTo>
                    <a:pt x="875" y="219"/>
                  </a:lnTo>
                  <a:lnTo>
                    <a:pt x="881" y="242"/>
                  </a:lnTo>
                  <a:lnTo>
                    <a:pt x="879" y="246"/>
                  </a:lnTo>
                  <a:lnTo>
                    <a:pt x="877" y="248"/>
                  </a:lnTo>
                  <a:lnTo>
                    <a:pt x="871" y="249"/>
                  </a:lnTo>
                  <a:lnTo>
                    <a:pt x="862" y="248"/>
                  </a:lnTo>
                  <a:lnTo>
                    <a:pt x="854" y="246"/>
                  </a:lnTo>
                  <a:lnTo>
                    <a:pt x="844" y="244"/>
                  </a:lnTo>
                  <a:lnTo>
                    <a:pt x="837" y="240"/>
                  </a:lnTo>
                  <a:lnTo>
                    <a:pt x="827" y="236"/>
                  </a:lnTo>
                  <a:lnTo>
                    <a:pt x="812" y="227"/>
                  </a:lnTo>
                  <a:lnTo>
                    <a:pt x="797" y="217"/>
                  </a:lnTo>
                  <a:lnTo>
                    <a:pt x="784" y="210"/>
                  </a:lnTo>
                  <a:lnTo>
                    <a:pt x="770" y="206"/>
                  </a:lnTo>
                  <a:lnTo>
                    <a:pt x="759" y="204"/>
                  </a:lnTo>
                  <a:lnTo>
                    <a:pt x="751" y="210"/>
                  </a:lnTo>
                  <a:lnTo>
                    <a:pt x="747" y="215"/>
                  </a:lnTo>
                  <a:lnTo>
                    <a:pt x="747" y="223"/>
                  </a:lnTo>
                  <a:lnTo>
                    <a:pt x="753" y="240"/>
                  </a:lnTo>
                  <a:lnTo>
                    <a:pt x="776" y="282"/>
                  </a:lnTo>
                  <a:lnTo>
                    <a:pt x="795" y="322"/>
                  </a:lnTo>
                  <a:lnTo>
                    <a:pt x="795" y="337"/>
                  </a:lnTo>
                  <a:lnTo>
                    <a:pt x="793" y="343"/>
                  </a:lnTo>
                  <a:lnTo>
                    <a:pt x="787" y="345"/>
                  </a:lnTo>
                  <a:lnTo>
                    <a:pt x="778" y="346"/>
                  </a:lnTo>
                  <a:lnTo>
                    <a:pt x="770" y="346"/>
                  </a:lnTo>
                  <a:lnTo>
                    <a:pt x="763" y="343"/>
                  </a:lnTo>
                  <a:lnTo>
                    <a:pt x="755" y="339"/>
                  </a:lnTo>
                  <a:lnTo>
                    <a:pt x="740" y="327"/>
                  </a:lnTo>
                  <a:lnTo>
                    <a:pt x="725" y="314"/>
                  </a:lnTo>
                  <a:lnTo>
                    <a:pt x="708" y="299"/>
                  </a:lnTo>
                  <a:lnTo>
                    <a:pt x="692" y="286"/>
                  </a:lnTo>
                  <a:lnTo>
                    <a:pt x="660" y="268"/>
                  </a:lnTo>
                  <a:lnTo>
                    <a:pt x="647" y="268"/>
                  </a:lnTo>
                  <a:lnTo>
                    <a:pt x="635" y="270"/>
                  </a:lnTo>
                  <a:lnTo>
                    <a:pt x="626" y="276"/>
                  </a:lnTo>
                  <a:lnTo>
                    <a:pt x="624" y="280"/>
                  </a:lnTo>
                  <a:lnTo>
                    <a:pt x="622" y="284"/>
                  </a:lnTo>
                  <a:lnTo>
                    <a:pt x="618" y="291"/>
                  </a:lnTo>
                  <a:lnTo>
                    <a:pt x="620" y="303"/>
                  </a:lnTo>
                  <a:lnTo>
                    <a:pt x="637" y="327"/>
                  </a:lnTo>
                  <a:lnTo>
                    <a:pt x="660" y="346"/>
                  </a:lnTo>
                  <a:lnTo>
                    <a:pt x="673" y="352"/>
                  </a:lnTo>
                  <a:lnTo>
                    <a:pt x="683" y="358"/>
                  </a:lnTo>
                  <a:lnTo>
                    <a:pt x="694" y="365"/>
                  </a:lnTo>
                  <a:lnTo>
                    <a:pt x="704" y="371"/>
                  </a:lnTo>
                  <a:lnTo>
                    <a:pt x="719" y="394"/>
                  </a:lnTo>
                  <a:lnTo>
                    <a:pt x="723" y="409"/>
                  </a:lnTo>
                  <a:lnTo>
                    <a:pt x="717" y="424"/>
                  </a:lnTo>
                  <a:lnTo>
                    <a:pt x="706" y="436"/>
                  </a:lnTo>
                  <a:lnTo>
                    <a:pt x="690" y="443"/>
                  </a:lnTo>
                  <a:lnTo>
                    <a:pt x="681" y="447"/>
                  </a:lnTo>
                  <a:lnTo>
                    <a:pt x="671" y="449"/>
                  </a:lnTo>
                  <a:lnTo>
                    <a:pt x="662" y="451"/>
                  </a:lnTo>
                  <a:lnTo>
                    <a:pt x="652" y="451"/>
                  </a:lnTo>
                  <a:lnTo>
                    <a:pt x="643" y="449"/>
                  </a:lnTo>
                  <a:lnTo>
                    <a:pt x="633" y="447"/>
                  </a:lnTo>
                  <a:lnTo>
                    <a:pt x="626" y="443"/>
                  </a:lnTo>
                  <a:lnTo>
                    <a:pt x="618" y="436"/>
                  </a:lnTo>
                  <a:lnTo>
                    <a:pt x="603" y="421"/>
                  </a:lnTo>
                  <a:lnTo>
                    <a:pt x="588" y="402"/>
                  </a:lnTo>
                  <a:lnTo>
                    <a:pt x="557" y="358"/>
                  </a:lnTo>
                  <a:lnTo>
                    <a:pt x="529" y="326"/>
                  </a:lnTo>
                  <a:lnTo>
                    <a:pt x="516" y="318"/>
                  </a:lnTo>
                  <a:lnTo>
                    <a:pt x="504" y="320"/>
                  </a:lnTo>
                  <a:lnTo>
                    <a:pt x="500" y="324"/>
                  </a:lnTo>
                  <a:lnTo>
                    <a:pt x="500" y="329"/>
                  </a:lnTo>
                  <a:lnTo>
                    <a:pt x="504" y="341"/>
                  </a:lnTo>
                  <a:lnTo>
                    <a:pt x="529" y="373"/>
                  </a:lnTo>
                  <a:lnTo>
                    <a:pt x="544" y="390"/>
                  </a:lnTo>
                  <a:lnTo>
                    <a:pt x="555" y="405"/>
                  </a:lnTo>
                  <a:lnTo>
                    <a:pt x="561" y="421"/>
                  </a:lnTo>
                  <a:lnTo>
                    <a:pt x="557" y="434"/>
                  </a:lnTo>
                  <a:lnTo>
                    <a:pt x="552" y="440"/>
                  </a:lnTo>
                  <a:lnTo>
                    <a:pt x="542" y="445"/>
                  </a:lnTo>
                  <a:lnTo>
                    <a:pt x="531" y="449"/>
                  </a:lnTo>
                  <a:lnTo>
                    <a:pt x="525" y="451"/>
                  </a:lnTo>
                  <a:lnTo>
                    <a:pt x="517" y="453"/>
                  </a:lnTo>
                  <a:lnTo>
                    <a:pt x="510" y="455"/>
                  </a:lnTo>
                  <a:lnTo>
                    <a:pt x="502" y="457"/>
                  </a:lnTo>
                  <a:lnTo>
                    <a:pt x="493" y="459"/>
                  </a:lnTo>
                  <a:lnTo>
                    <a:pt x="485" y="459"/>
                  </a:lnTo>
                  <a:lnTo>
                    <a:pt x="476" y="460"/>
                  </a:lnTo>
                  <a:lnTo>
                    <a:pt x="466" y="460"/>
                  </a:lnTo>
                  <a:lnTo>
                    <a:pt x="457" y="460"/>
                  </a:lnTo>
                  <a:lnTo>
                    <a:pt x="447" y="460"/>
                  </a:lnTo>
                  <a:lnTo>
                    <a:pt x="438" y="460"/>
                  </a:lnTo>
                  <a:lnTo>
                    <a:pt x="428" y="460"/>
                  </a:lnTo>
                  <a:lnTo>
                    <a:pt x="419" y="459"/>
                  </a:lnTo>
                  <a:lnTo>
                    <a:pt x="411" y="459"/>
                  </a:lnTo>
                  <a:lnTo>
                    <a:pt x="401" y="457"/>
                  </a:lnTo>
                  <a:lnTo>
                    <a:pt x="392" y="455"/>
                  </a:lnTo>
                  <a:lnTo>
                    <a:pt x="382" y="453"/>
                  </a:lnTo>
                  <a:lnTo>
                    <a:pt x="375" y="451"/>
                  </a:lnTo>
                  <a:lnTo>
                    <a:pt x="367" y="449"/>
                  </a:lnTo>
                  <a:lnTo>
                    <a:pt x="360" y="445"/>
                  </a:lnTo>
                  <a:lnTo>
                    <a:pt x="344" y="438"/>
                  </a:lnTo>
                  <a:lnTo>
                    <a:pt x="333" y="430"/>
                  </a:lnTo>
                  <a:lnTo>
                    <a:pt x="323" y="419"/>
                  </a:lnTo>
                  <a:lnTo>
                    <a:pt x="306" y="402"/>
                  </a:lnTo>
                  <a:lnTo>
                    <a:pt x="287" y="386"/>
                  </a:lnTo>
                  <a:lnTo>
                    <a:pt x="266" y="379"/>
                  </a:lnTo>
                  <a:lnTo>
                    <a:pt x="257" y="375"/>
                  </a:lnTo>
                  <a:lnTo>
                    <a:pt x="247" y="373"/>
                  </a:lnTo>
                  <a:lnTo>
                    <a:pt x="240" y="371"/>
                  </a:lnTo>
                  <a:lnTo>
                    <a:pt x="230" y="371"/>
                  </a:lnTo>
                  <a:lnTo>
                    <a:pt x="217" y="369"/>
                  </a:lnTo>
                  <a:lnTo>
                    <a:pt x="208" y="369"/>
                  </a:lnTo>
                  <a:lnTo>
                    <a:pt x="204" y="369"/>
                  </a:lnTo>
                  <a:lnTo>
                    <a:pt x="335" y="331"/>
                  </a:lnTo>
                  <a:lnTo>
                    <a:pt x="508" y="419"/>
                  </a:lnTo>
                  <a:lnTo>
                    <a:pt x="375" y="316"/>
                  </a:lnTo>
                  <a:lnTo>
                    <a:pt x="531" y="272"/>
                  </a:lnTo>
                  <a:lnTo>
                    <a:pt x="656" y="409"/>
                  </a:lnTo>
                  <a:lnTo>
                    <a:pt x="561" y="259"/>
                  </a:lnTo>
                  <a:lnTo>
                    <a:pt x="664" y="227"/>
                  </a:lnTo>
                  <a:lnTo>
                    <a:pt x="763" y="314"/>
                  </a:lnTo>
                  <a:lnTo>
                    <a:pt x="690" y="217"/>
                  </a:lnTo>
                  <a:lnTo>
                    <a:pt x="772" y="183"/>
                  </a:lnTo>
                  <a:lnTo>
                    <a:pt x="844" y="215"/>
                  </a:lnTo>
                  <a:lnTo>
                    <a:pt x="789" y="168"/>
                  </a:lnTo>
                  <a:lnTo>
                    <a:pt x="890" y="107"/>
                  </a:lnTo>
                  <a:lnTo>
                    <a:pt x="753" y="170"/>
                  </a:lnTo>
                  <a:lnTo>
                    <a:pt x="647" y="210"/>
                  </a:lnTo>
                  <a:lnTo>
                    <a:pt x="795" y="44"/>
                  </a:lnTo>
                  <a:lnTo>
                    <a:pt x="605" y="219"/>
                  </a:lnTo>
                  <a:lnTo>
                    <a:pt x="521" y="242"/>
                  </a:lnTo>
                  <a:lnTo>
                    <a:pt x="624" y="69"/>
                  </a:lnTo>
                  <a:lnTo>
                    <a:pt x="481" y="249"/>
                  </a:lnTo>
                  <a:lnTo>
                    <a:pt x="358" y="287"/>
                  </a:lnTo>
                  <a:lnTo>
                    <a:pt x="413" y="126"/>
                  </a:lnTo>
                  <a:lnTo>
                    <a:pt x="322" y="299"/>
                  </a:lnTo>
                  <a:lnTo>
                    <a:pt x="306" y="307"/>
                  </a:lnTo>
                  <a:lnTo>
                    <a:pt x="289" y="312"/>
                  </a:lnTo>
                  <a:lnTo>
                    <a:pt x="268" y="322"/>
                  </a:lnTo>
                  <a:lnTo>
                    <a:pt x="246" y="331"/>
                  </a:lnTo>
                  <a:lnTo>
                    <a:pt x="223" y="339"/>
                  </a:lnTo>
                  <a:lnTo>
                    <a:pt x="217" y="341"/>
                  </a:lnTo>
                  <a:lnTo>
                    <a:pt x="211" y="343"/>
                  </a:lnTo>
                  <a:lnTo>
                    <a:pt x="206" y="345"/>
                  </a:lnTo>
                  <a:lnTo>
                    <a:pt x="200" y="346"/>
                  </a:lnTo>
                  <a:lnTo>
                    <a:pt x="194" y="348"/>
                  </a:lnTo>
                  <a:lnTo>
                    <a:pt x="190" y="348"/>
                  </a:lnTo>
                  <a:lnTo>
                    <a:pt x="181" y="350"/>
                  </a:lnTo>
                  <a:lnTo>
                    <a:pt x="171" y="352"/>
                  </a:lnTo>
                  <a:lnTo>
                    <a:pt x="166" y="352"/>
                  </a:lnTo>
                  <a:lnTo>
                    <a:pt x="160" y="352"/>
                  </a:lnTo>
                  <a:lnTo>
                    <a:pt x="154" y="352"/>
                  </a:lnTo>
                  <a:lnTo>
                    <a:pt x="147" y="352"/>
                  </a:lnTo>
                  <a:lnTo>
                    <a:pt x="141" y="352"/>
                  </a:lnTo>
                  <a:lnTo>
                    <a:pt x="133" y="350"/>
                  </a:lnTo>
                  <a:lnTo>
                    <a:pt x="126" y="350"/>
                  </a:lnTo>
                  <a:lnTo>
                    <a:pt x="118" y="350"/>
                  </a:lnTo>
                  <a:lnTo>
                    <a:pt x="111" y="348"/>
                  </a:lnTo>
                  <a:lnTo>
                    <a:pt x="103" y="348"/>
                  </a:lnTo>
                  <a:lnTo>
                    <a:pt x="95" y="348"/>
                  </a:lnTo>
                  <a:lnTo>
                    <a:pt x="88" y="346"/>
                  </a:lnTo>
                  <a:lnTo>
                    <a:pt x="80" y="346"/>
                  </a:lnTo>
                  <a:lnTo>
                    <a:pt x="73" y="345"/>
                  </a:lnTo>
                  <a:lnTo>
                    <a:pt x="59" y="343"/>
                  </a:lnTo>
                  <a:lnTo>
                    <a:pt x="52" y="343"/>
                  </a:lnTo>
                  <a:lnTo>
                    <a:pt x="44" y="341"/>
                  </a:lnTo>
                  <a:lnTo>
                    <a:pt x="33" y="339"/>
                  </a:lnTo>
                  <a:lnTo>
                    <a:pt x="21" y="337"/>
                  </a:lnTo>
                  <a:lnTo>
                    <a:pt x="12" y="337"/>
                  </a:lnTo>
                  <a:lnTo>
                    <a:pt x="6" y="335"/>
                  </a:lnTo>
                  <a:lnTo>
                    <a:pt x="0" y="333"/>
                  </a:lnTo>
                  <a:lnTo>
                    <a:pt x="103" y="274"/>
                  </a:lnTo>
                  <a:lnTo>
                    <a:pt x="105" y="282"/>
                  </a:lnTo>
                  <a:lnTo>
                    <a:pt x="122" y="299"/>
                  </a:lnTo>
                  <a:lnTo>
                    <a:pt x="149" y="316"/>
                  </a:lnTo>
                  <a:lnTo>
                    <a:pt x="149" y="316"/>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0256" name="Freeform 16"/>
            <p:cNvSpPr>
              <a:spLocks/>
            </p:cNvSpPr>
            <p:nvPr/>
          </p:nvSpPr>
          <p:spPr bwMode="auto">
            <a:xfrm rot="-6204866">
              <a:off x="1527" y="-513"/>
              <a:ext cx="360" cy="1770"/>
            </a:xfrm>
            <a:custGeom>
              <a:avLst/>
              <a:gdLst/>
              <a:ahLst/>
              <a:cxnLst>
                <a:cxn ang="0">
                  <a:pos x="703" y="331"/>
                </a:cxn>
                <a:cxn ang="0">
                  <a:pos x="699" y="488"/>
                </a:cxn>
                <a:cxn ang="0">
                  <a:pos x="737" y="576"/>
                </a:cxn>
                <a:cxn ang="0">
                  <a:pos x="783" y="656"/>
                </a:cxn>
                <a:cxn ang="0">
                  <a:pos x="838" y="745"/>
                </a:cxn>
                <a:cxn ang="0">
                  <a:pos x="882" y="914"/>
                </a:cxn>
                <a:cxn ang="0">
                  <a:pos x="855" y="1011"/>
                </a:cxn>
                <a:cxn ang="0">
                  <a:pos x="810" y="1093"/>
                </a:cxn>
                <a:cxn ang="0">
                  <a:pos x="783" y="1040"/>
                </a:cxn>
                <a:cxn ang="0">
                  <a:pos x="741" y="952"/>
                </a:cxn>
                <a:cxn ang="0">
                  <a:pos x="650" y="971"/>
                </a:cxn>
                <a:cxn ang="0">
                  <a:pos x="669" y="1099"/>
                </a:cxn>
                <a:cxn ang="0">
                  <a:pos x="739" y="1215"/>
                </a:cxn>
                <a:cxn ang="0">
                  <a:pos x="764" y="1342"/>
                </a:cxn>
                <a:cxn ang="0">
                  <a:pos x="650" y="1348"/>
                </a:cxn>
                <a:cxn ang="0">
                  <a:pos x="585" y="1228"/>
                </a:cxn>
                <a:cxn ang="0">
                  <a:pos x="528" y="1241"/>
                </a:cxn>
                <a:cxn ang="0">
                  <a:pos x="564" y="1353"/>
                </a:cxn>
                <a:cxn ang="0">
                  <a:pos x="589" y="1420"/>
                </a:cxn>
                <a:cxn ang="0">
                  <a:pos x="616" y="1498"/>
                </a:cxn>
                <a:cxn ang="0">
                  <a:pos x="644" y="1640"/>
                </a:cxn>
                <a:cxn ang="0">
                  <a:pos x="524" y="1642"/>
                </a:cxn>
                <a:cxn ang="0">
                  <a:pos x="490" y="1538"/>
                </a:cxn>
                <a:cxn ang="0">
                  <a:pos x="466" y="1420"/>
                </a:cxn>
                <a:cxn ang="0">
                  <a:pos x="443" y="1403"/>
                </a:cxn>
                <a:cxn ang="0">
                  <a:pos x="441" y="1718"/>
                </a:cxn>
                <a:cxn ang="0">
                  <a:pos x="355" y="1781"/>
                </a:cxn>
                <a:cxn ang="0">
                  <a:pos x="298" y="1686"/>
                </a:cxn>
                <a:cxn ang="0">
                  <a:pos x="331" y="1583"/>
                </a:cxn>
                <a:cxn ang="0">
                  <a:pos x="154" y="1568"/>
                </a:cxn>
                <a:cxn ang="0">
                  <a:pos x="203" y="1502"/>
                </a:cxn>
                <a:cxn ang="0">
                  <a:pos x="336" y="1405"/>
                </a:cxn>
                <a:cxn ang="0">
                  <a:pos x="104" y="1353"/>
                </a:cxn>
                <a:cxn ang="0">
                  <a:pos x="99" y="1279"/>
                </a:cxn>
                <a:cxn ang="0">
                  <a:pos x="323" y="1177"/>
                </a:cxn>
                <a:cxn ang="0">
                  <a:pos x="323" y="1085"/>
                </a:cxn>
                <a:cxn ang="0">
                  <a:pos x="129" y="1142"/>
                </a:cxn>
                <a:cxn ang="0">
                  <a:pos x="0" y="1059"/>
                </a:cxn>
                <a:cxn ang="0">
                  <a:pos x="49" y="962"/>
                </a:cxn>
                <a:cxn ang="0">
                  <a:pos x="353" y="901"/>
                </a:cxn>
                <a:cxn ang="0">
                  <a:pos x="273" y="855"/>
                </a:cxn>
                <a:cxn ang="0">
                  <a:pos x="138" y="810"/>
                </a:cxn>
                <a:cxn ang="0">
                  <a:pos x="165" y="713"/>
                </a:cxn>
                <a:cxn ang="0">
                  <a:pos x="213" y="618"/>
                </a:cxn>
                <a:cxn ang="0">
                  <a:pos x="277" y="532"/>
                </a:cxn>
                <a:cxn ang="0">
                  <a:pos x="391" y="464"/>
                </a:cxn>
                <a:cxn ang="0">
                  <a:pos x="553" y="367"/>
                </a:cxn>
                <a:cxn ang="0">
                  <a:pos x="216" y="777"/>
                </a:cxn>
                <a:cxn ang="0">
                  <a:pos x="148" y="1308"/>
                </a:cxn>
                <a:cxn ang="0">
                  <a:pos x="403" y="1429"/>
                </a:cxn>
                <a:cxn ang="0">
                  <a:pos x="526" y="893"/>
                </a:cxn>
                <a:cxn ang="0">
                  <a:pos x="608" y="466"/>
                </a:cxn>
                <a:cxn ang="0">
                  <a:pos x="635" y="327"/>
                </a:cxn>
                <a:cxn ang="0">
                  <a:pos x="661" y="253"/>
                </a:cxn>
                <a:cxn ang="0">
                  <a:pos x="705" y="184"/>
                </a:cxn>
                <a:cxn ang="0">
                  <a:pos x="756" y="112"/>
                </a:cxn>
                <a:cxn ang="0">
                  <a:pos x="831" y="19"/>
                </a:cxn>
                <a:cxn ang="0">
                  <a:pos x="734" y="268"/>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lnTo>
                    <a:pt x="734" y="26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grpSp>
      <p:grpSp>
        <p:nvGrpSpPr>
          <p:cNvPr id="10257" name="Group 17"/>
          <p:cNvGrpSpPr>
            <a:grpSpLocks/>
          </p:cNvGrpSpPr>
          <p:nvPr/>
        </p:nvGrpSpPr>
        <p:grpSpPr bwMode="auto">
          <a:xfrm rot="5400000">
            <a:off x="7169150" y="-146050"/>
            <a:ext cx="1600200" cy="2349500"/>
            <a:chOff x="240" y="132"/>
            <a:chExt cx="2352" cy="2412"/>
          </a:xfrm>
        </p:grpSpPr>
        <p:sp>
          <p:nvSpPr>
            <p:cNvPr id="10258" name="Freeform 18"/>
            <p:cNvSpPr>
              <a:spLocks/>
            </p:cNvSpPr>
            <p:nvPr/>
          </p:nvSpPr>
          <p:spPr bwMode="auto">
            <a:xfrm rot="-3872960">
              <a:off x="404" y="144"/>
              <a:ext cx="228" cy="459"/>
            </a:xfrm>
            <a:custGeom>
              <a:avLst/>
              <a:gdLst/>
              <a:ahLst/>
              <a:cxnLst>
                <a:cxn ang="0">
                  <a:pos x="93" y="749"/>
                </a:cxn>
                <a:cxn ang="0">
                  <a:pos x="95" y="666"/>
                </a:cxn>
                <a:cxn ang="0">
                  <a:pos x="76" y="622"/>
                </a:cxn>
                <a:cxn ang="0">
                  <a:pos x="51" y="580"/>
                </a:cxn>
                <a:cxn ang="0">
                  <a:pos x="23" y="535"/>
                </a:cxn>
                <a:cxn ang="0">
                  <a:pos x="2" y="447"/>
                </a:cxn>
                <a:cxn ang="0">
                  <a:pos x="15" y="396"/>
                </a:cxn>
                <a:cxn ang="0">
                  <a:pos x="38" y="356"/>
                </a:cxn>
                <a:cxn ang="0">
                  <a:pos x="53" y="382"/>
                </a:cxn>
                <a:cxn ang="0">
                  <a:pos x="74" y="428"/>
                </a:cxn>
                <a:cxn ang="0">
                  <a:pos x="122" y="417"/>
                </a:cxn>
                <a:cxn ang="0">
                  <a:pos x="110" y="352"/>
                </a:cxn>
                <a:cxn ang="0">
                  <a:pos x="74" y="291"/>
                </a:cxn>
                <a:cxn ang="0">
                  <a:pos x="63" y="227"/>
                </a:cxn>
                <a:cxn ang="0">
                  <a:pos x="120" y="225"/>
                </a:cxn>
                <a:cxn ang="0">
                  <a:pos x="154" y="286"/>
                </a:cxn>
                <a:cxn ang="0">
                  <a:pos x="182" y="278"/>
                </a:cxn>
                <a:cxn ang="0">
                  <a:pos x="165" y="221"/>
                </a:cxn>
                <a:cxn ang="0">
                  <a:pos x="152" y="187"/>
                </a:cxn>
                <a:cxn ang="0">
                  <a:pos x="139" y="145"/>
                </a:cxn>
                <a:cxn ang="0">
                  <a:pos x="123" y="73"/>
                </a:cxn>
                <a:cxn ang="0">
                  <a:pos x="186" y="71"/>
                </a:cxn>
                <a:cxn ang="0">
                  <a:pos x="203" y="124"/>
                </a:cxn>
                <a:cxn ang="0">
                  <a:pos x="217" y="185"/>
                </a:cxn>
                <a:cxn ang="0">
                  <a:pos x="228" y="194"/>
                </a:cxn>
                <a:cxn ang="0">
                  <a:pos x="228" y="33"/>
                </a:cxn>
                <a:cxn ang="0">
                  <a:pos x="274" y="0"/>
                </a:cxn>
                <a:cxn ang="0">
                  <a:pos x="302" y="50"/>
                </a:cxn>
                <a:cxn ang="0">
                  <a:pos x="285" y="101"/>
                </a:cxn>
                <a:cxn ang="0">
                  <a:pos x="376" y="109"/>
                </a:cxn>
                <a:cxn ang="0">
                  <a:pos x="352" y="143"/>
                </a:cxn>
                <a:cxn ang="0">
                  <a:pos x="283" y="194"/>
                </a:cxn>
                <a:cxn ang="0">
                  <a:pos x="403" y="221"/>
                </a:cxn>
                <a:cxn ang="0">
                  <a:pos x="405" y="259"/>
                </a:cxn>
                <a:cxn ang="0">
                  <a:pos x="289" y="312"/>
                </a:cxn>
                <a:cxn ang="0">
                  <a:pos x="289" y="360"/>
                </a:cxn>
                <a:cxn ang="0">
                  <a:pos x="390" y="329"/>
                </a:cxn>
                <a:cxn ang="0">
                  <a:pos x="456" y="373"/>
                </a:cxn>
                <a:cxn ang="0">
                  <a:pos x="431" y="422"/>
                </a:cxn>
                <a:cxn ang="0">
                  <a:pos x="274" y="455"/>
                </a:cxn>
                <a:cxn ang="0">
                  <a:pos x="315" y="478"/>
                </a:cxn>
                <a:cxn ang="0">
                  <a:pos x="384" y="500"/>
                </a:cxn>
                <a:cxn ang="0">
                  <a:pos x="371" y="550"/>
                </a:cxn>
                <a:cxn ang="0">
                  <a:pos x="346" y="599"/>
                </a:cxn>
                <a:cxn ang="0">
                  <a:pos x="314" y="645"/>
                </a:cxn>
                <a:cxn ang="0">
                  <a:pos x="255" y="679"/>
                </a:cxn>
                <a:cxn ang="0">
                  <a:pos x="171" y="728"/>
                </a:cxn>
                <a:cxn ang="0">
                  <a:pos x="344" y="517"/>
                </a:cxn>
                <a:cxn ang="0">
                  <a:pos x="380" y="244"/>
                </a:cxn>
                <a:cxn ang="0">
                  <a:pos x="249" y="181"/>
                </a:cxn>
                <a:cxn ang="0">
                  <a:pos x="184" y="459"/>
                </a:cxn>
                <a:cxn ang="0">
                  <a:pos x="142" y="679"/>
                </a:cxn>
                <a:cxn ang="0">
                  <a:pos x="129" y="749"/>
                </a:cxn>
                <a:cxn ang="0">
                  <a:pos x="114" y="789"/>
                </a:cxn>
                <a:cxn ang="0">
                  <a:pos x="93" y="823"/>
                </a:cxn>
                <a:cxn ang="0">
                  <a:pos x="66" y="860"/>
                </a:cxn>
                <a:cxn ang="0">
                  <a:pos x="28" y="909"/>
                </a:cxn>
                <a:cxn ang="0">
                  <a:pos x="78" y="780"/>
                </a:cxn>
              </a:cxnLst>
              <a:rect l="0" t="0" r="r" b="b"/>
              <a:pathLst>
                <a:path w="456" h="919">
                  <a:moveTo>
                    <a:pt x="78" y="780"/>
                  </a:moveTo>
                  <a:lnTo>
                    <a:pt x="80" y="778"/>
                  </a:lnTo>
                  <a:lnTo>
                    <a:pt x="83" y="770"/>
                  </a:lnTo>
                  <a:lnTo>
                    <a:pt x="87" y="763"/>
                  </a:lnTo>
                  <a:lnTo>
                    <a:pt x="91" y="757"/>
                  </a:lnTo>
                  <a:lnTo>
                    <a:pt x="93" y="749"/>
                  </a:lnTo>
                  <a:lnTo>
                    <a:pt x="95" y="740"/>
                  </a:lnTo>
                  <a:lnTo>
                    <a:pt x="99" y="719"/>
                  </a:lnTo>
                  <a:lnTo>
                    <a:pt x="99" y="694"/>
                  </a:lnTo>
                  <a:lnTo>
                    <a:pt x="99" y="681"/>
                  </a:lnTo>
                  <a:lnTo>
                    <a:pt x="97" y="673"/>
                  </a:lnTo>
                  <a:lnTo>
                    <a:pt x="95" y="666"/>
                  </a:lnTo>
                  <a:lnTo>
                    <a:pt x="93" y="658"/>
                  </a:lnTo>
                  <a:lnTo>
                    <a:pt x="89" y="650"/>
                  </a:lnTo>
                  <a:lnTo>
                    <a:pt x="87" y="645"/>
                  </a:lnTo>
                  <a:lnTo>
                    <a:pt x="83" y="637"/>
                  </a:lnTo>
                  <a:lnTo>
                    <a:pt x="80" y="630"/>
                  </a:lnTo>
                  <a:lnTo>
                    <a:pt x="76" y="622"/>
                  </a:lnTo>
                  <a:lnTo>
                    <a:pt x="72" y="614"/>
                  </a:lnTo>
                  <a:lnTo>
                    <a:pt x="66" y="607"/>
                  </a:lnTo>
                  <a:lnTo>
                    <a:pt x="63" y="601"/>
                  </a:lnTo>
                  <a:lnTo>
                    <a:pt x="59" y="593"/>
                  </a:lnTo>
                  <a:lnTo>
                    <a:pt x="55" y="588"/>
                  </a:lnTo>
                  <a:lnTo>
                    <a:pt x="51" y="580"/>
                  </a:lnTo>
                  <a:lnTo>
                    <a:pt x="47" y="574"/>
                  </a:lnTo>
                  <a:lnTo>
                    <a:pt x="44" y="569"/>
                  </a:lnTo>
                  <a:lnTo>
                    <a:pt x="36" y="557"/>
                  </a:lnTo>
                  <a:lnTo>
                    <a:pt x="34" y="552"/>
                  </a:lnTo>
                  <a:lnTo>
                    <a:pt x="30" y="544"/>
                  </a:lnTo>
                  <a:lnTo>
                    <a:pt x="23" y="535"/>
                  </a:lnTo>
                  <a:lnTo>
                    <a:pt x="17" y="523"/>
                  </a:lnTo>
                  <a:lnTo>
                    <a:pt x="13" y="512"/>
                  </a:lnTo>
                  <a:lnTo>
                    <a:pt x="7" y="502"/>
                  </a:lnTo>
                  <a:lnTo>
                    <a:pt x="4" y="491"/>
                  </a:lnTo>
                  <a:lnTo>
                    <a:pt x="0" y="470"/>
                  </a:lnTo>
                  <a:lnTo>
                    <a:pt x="2" y="447"/>
                  </a:lnTo>
                  <a:lnTo>
                    <a:pt x="4" y="436"/>
                  </a:lnTo>
                  <a:lnTo>
                    <a:pt x="6" y="426"/>
                  </a:lnTo>
                  <a:lnTo>
                    <a:pt x="7" y="420"/>
                  </a:lnTo>
                  <a:lnTo>
                    <a:pt x="9" y="415"/>
                  </a:lnTo>
                  <a:lnTo>
                    <a:pt x="11" y="405"/>
                  </a:lnTo>
                  <a:lnTo>
                    <a:pt x="15" y="396"/>
                  </a:lnTo>
                  <a:lnTo>
                    <a:pt x="19" y="388"/>
                  </a:lnTo>
                  <a:lnTo>
                    <a:pt x="23" y="381"/>
                  </a:lnTo>
                  <a:lnTo>
                    <a:pt x="26" y="375"/>
                  </a:lnTo>
                  <a:lnTo>
                    <a:pt x="30" y="369"/>
                  </a:lnTo>
                  <a:lnTo>
                    <a:pt x="32" y="363"/>
                  </a:lnTo>
                  <a:lnTo>
                    <a:pt x="38" y="356"/>
                  </a:lnTo>
                  <a:lnTo>
                    <a:pt x="44" y="348"/>
                  </a:lnTo>
                  <a:lnTo>
                    <a:pt x="45" y="352"/>
                  </a:lnTo>
                  <a:lnTo>
                    <a:pt x="47" y="362"/>
                  </a:lnTo>
                  <a:lnTo>
                    <a:pt x="49" y="367"/>
                  </a:lnTo>
                  <a:lnTo>
                    <a:pt x="51" y="375"/>
                  </a:lnTo>
                  <a:lnTo>
                    <a:pt x="53" y="382"/>
                  </a:lnTo>
                  <a:lnTo>
                    <a:pt x="55" y="390"/>
                  </a:lnTo>
                  <a:lnTo>
                    <a:pt x="59" y="398"/>
                  </a:lnTo>
                  <a:lnTo>
                    <a:pt x="63" y="405"/>
                  </a:lnTo>
                  <a:lnTo>
                    <a:pt x="64" y="413"/>
                  </a:lnTo>
                  <a:lnTo>
                    <a:pt x="70" y="420"/>
                  </a:lnTo>
                  <a:lnTo>
                    <a:pt x="74" y="428"/>
                  </a:lnTo>
                  <a:lnTo>
                    <a:pt x="78" y="432"/>
                  </a:lnTo>
                  <a:lnTo>
                    <a:pt x="89" y="440"/>
                  </a:lnTo>
                  <a:lnTo>
                    <a:pt x="99" y="441"/>
                  </a:lnTo>
                  <a:lnTo>
                    <a:pt x="108" y="436"/>
                  </a:lnTo>
                  <a:lnTo>
                    <a:pt x="116" y="428"/>
                  </a:lnTo>
                  <a:lnTo>
                    <a:pt x="122" y="417"/>
                  </a:lnTo>
                  <a:lnTo>
                    <a:pt x="123" y="403"/>
                  </a:lnTo>
                  <a:lnTo>
                    <a:pt x="123" y="388"/>
                  </a:lnTo>
                  <a:lnTo>
                    <a:pt x="122" y="373"/>
                  </a:lnTo>
                  <a:lnTo>
                    <a:pt x="118" y="365"/>
                  </a:lnTo>
                  <a:lnTo>
                    <a:pt x="114" y="360"/>
                  </a:lnTo>
                  <a:lnTo>
                    <a:pt x="110" y="352"/>
                  </a:lnTo>
                  <a:lnTo>
                    <a:pt x="106" y="344"/>
                  </a:lnTo>
                  <a:lnTo>
                    <a:pt x="99" y="335"/>
                  </a:lnTo>
                  <a:lnTo>
                    <a:pt x="93" y="325"/>
                  </a:lnTo>
                  <a:lnTo>
                    <a:pt x="87" y="314"/>
                  </a:lnTo>
                  <a:lnTo>
                    <a:pt x="80" y="303"/>
                  </a:lnTo>
                  <a:lnTo>
                    <a:pt x="74" y="291"/>
                  </a:lnTo>
                  <a:lnTo>
                    <a:pt x="70" y="282"/>
                  </a:lnTo>
                  <a:lnTo>
                    <a:pt x="64" y="270"/>
                  </a:lnTo>
                  <a:lnTo>
                    <a:pt x="63" y="259"/>
                  </a:lnTo>
                  <a:lnTo>
                    <a:pt x="59" y="238"/>
                  </a:lnTo>
                  <a:lnTo>
                    <a:pt x="61" y="230"/>
                  </a:lnTo>
                  <a:lnTo>
                    <a:pt x="63" y="227"/>
                  </a:lnTo>
                  <a:lnTo>
                    <a:pt x="64" y="223"/>
                  </a:lnTo>
                  <a:lnTo>
                    <a:pt x="70" y="215"/>
                  </a:lnTo>
                  <a:lnTo>
                    <a:pt x="80" y="210"/>
                  </a:lnTo>
                  <a:lnTo>
                    <a:pt x="99" y="208"/>
                  </a:lnTo>
                  <a:lnTo>
                    <a:pt x="114" y="215"/>
                  </a:lnTo>
                  <a:lnTo>
                    <a:pt x="120" y="225"/>
                  </a:lnTo>
                  <a:lnTo>
                    <a:pt x="127" y="232"/>
                  </a:lnTo>
                  <a:lnTo>
                    <a:pt x="133" y="244"/>
                  </a:lnTo>
                  <a:lnTo>
                    <a:pt x="139" y="253"/>
                  </a:lnTo>
                  <a:lnTo>
                    <a:pt x="144" y="265"/>
                  </a:lnTo>
                  <a:lnTo>
                    <a:pt x="150" y="276"/>
                  </a:lnTo>
                  <a:lnTo>
                    <a:pt x="154" y="286"/>
                  </a:lnTo>
                  <a:lnTo>
                    <a:pt x="160" y="295"/>
                  </a:lnTo>
                  <a:lnTo>
                    <a:pt x="169" y="306"/>
                  </a:lnTo>
                  <a:lnTo>
                    <a:pt x="180" y="306"/>
                  </a:lnTo>
                  <a:lnTo>
                    <a:pt x="184" y="301"/>
                  </a:lnTo>
                  <a:lnTo>
                    <a:pt x="184" y="291"/>
                  </a:lnTo>
                  <a:lnTo>
                    <a:pt x="182" y="278"/>
                  </a:lnTo>
                  <a:lnTo>
                    <a:pt x="180" y="270"/>
                  </a:lnTo>
                  <a:lnTo>
                    <a:pt x="179" y="261"/>
                  </a:lnTo>
                  <a:lnTo>
                    <a:pt x="175" y="251"/>
                  </a:lnTo>
                  <a:lnTo>
                    <a:pt x="173" y="242"/>
                  </a:lnTo>
                  <a:lnTo>
                    <a:pt x="169" y="230"/>
                  </a:lnTo>
                  <a:lnTo>
                    <a:pt x="165" y="221"/>
                  </a:lnTo>
                  <a:lnTo>
                    <a:pt x="163" y="215"/>
                  </a:lnTo>
                  <a:lnTo>
                    <a:pt x="160" y="210"/>
                  </a:lnTo>
                  <a:lnTo>
                    <a:pt x="160" y="204"/>
                  </a:lnTo>
                  <a:lnTo>
                    <a:pt x="156" y="198"/>
                  </a:lnTo>
                  <a:lnTo>
                    <a:pt x="154" y="192"/>
                  </a:lnTo>
                  <a:lnTo>
                    <a:pt x="152" y="187"/>
                  </a:lnTo>
                  <a:lnTo>
                    <a:pt x="150" y="181"/>
                  </a:lnTo>
                  <a:lnTo>
                    <a:pt x="148" y="175"/>
                  </a:lnTo>
                  <a:lnTo>
                    <a:pt x="144" y="162"/>
                  </a:lnTo>
                  <a:lnTo>
                    <a:pt x="142" y="156"/>
                  </a:lnTo>
                  <a:lnTo>
                    <a:pt x="141" y="151"/>
                  </a:lnTo>
                  <a:lnTo>
                    <a:pt x="139" y="145"/>
                  </a:lnTo>
                  <a:lnTo>
                    <a:pt x="137" y="139"/>
                  </a:lnTo>
                  <a:lnTo>
                    <a:pt x="133" y="130"/>
                  </a:lnTo>
                  <a:lnTo>
                    <a:pt x="131" y="118"/>
                  </a:lnTo>
                  <a:lnTo>
                    <a:pt x="127" y="107"/>
                  </a:lnTo>
                  <a:lnTo>
                    <a:pt x="123" y="88"/>
                  </a:lnTo>
                  <a:lnTo>
                    <a:pt x="123" y="73"/>
                  </a:lnTo>
                  <a:lnTo>
                    <a:pt x="125" y="59"/>
                  </a:lnTo>
                  <a:lnTo>
                    <a:pt x="131" y="50"/>
                  </a:lnTo>
                  <a:lnTo>
                    <a:pt x="142" y="44"/>
                  </a:lnTo>
                  <a:lnTo>
                    <a:pt x="163" y="48"/>
                  </a:lnTo>
                  <a:lnTo>
                    <a:pt x="179" y="61"/>
                  </a:lnTo>
                  <a:lnTo>
                    <a:pt x="186" y="71"/>
                  </a:lnTo>
                  <a:lnTo>
                    <a:pt x="192" y="84"/>
                  </a:lnTo>
                  <a:lnTo>
                    <a:pt x="196" y="95"/>
                  </a:lnTo>
                  <a:lnTo>
                    <a:pt x="198" y="103"/>
                  </a:lnTo>
                  <a:lnTo>
                    <a:pt x="199" y="111"/>
                  </a:lnTo>
                  <a:lnTo>
                    <a:pt x="201" y="116"/>
                  </a:lnTo>
                  <a:lnTo>
                    <a:pt x="203" y="124"/>
                  </a:lnTo>
                  <a:lnTo>
                    <a:pt x="205" y="132"/>
                  </a:lnTo>
                  <a:lnTo>
                    <a:pt x="207" y="139"/>
                  </a:lnTo>
                  <a:lnTo>
                    <a:pt x="213" y="168"/>
                  </a:lnTo>
                  <a:lnTo>
                    <a:pt x="213" y="173"/>
                  </a:lnTo>
                  <a:lnTo>
                    <a:pt x="215" y="181"/>
                  </a:lnTo>
                  <a:lnTo>
                    <a:pt x="217" y="185"/>
                  </a:lnTo>
                  <a:lnTo>
                    <a:pt x="217" y="190"/>
                  </a:lnTo>
                  <a:lnTo>
                    <a:pt x="220" y="200"/>
                  </a:lnTo>
                  <a:lnTo>
                    <a:pt x="224" y="208"/>
                  </a:lnTo>
                  <a:lnTo>
                    <a:pt x="228" y="210"/>
                  </a:lnTo>
                  <a:lnTo>
                    <a:pt x="228" y="204"/>
                  </a:lnTo>
                  <a:lnTo>
                    <a:pt x="228" y="194"/>
                  </a:lnTo>
                  <a:lnTo>
                    <a:pt x="226" y="168"/>
                  </a:lnTo>
                  <a:lnTo>
                    <a:pt x="222" y="133"/>
                  </a:lnTo>
                  <a:lnTo>
                    <a:pt x="220" y="97"/>
                  </a:lnTo>
                  <a:lnTo>
                    <a:pt x="222" y="61"/>
                  </a:lnTo>
                  <a:lnTo>
                    <a:pt x="224" y="46"/>
                  </a:lnTo>
                  <a:lnTo>
                    <a:pt x="228" y="33"/>
                  </a:lnTo>
                  <a:lnTo>
                    <a:pt x="232" y="25"/>
                  </a:lnTo>
                  <a:lnTo>
                    <a:pt x="234" y="21"/>
                  </a:lnTo>
                  <a:lnTo>
                    <a:pt x="243" y="14"/>
                  </a:lnTo>
                  <a:lnTo>
                    <a:pt x="251" y="8"/>
                  </a:lnTo>
                  <a:lnTo>
                    <a:pt x="258" y="4"/>
                  </a:lnTo>
                  <a:lnTo>
                    <a:pt x="274" y="0"/>
                  </a:lnTo>
                  <a:lnTo>
                    <a:pt x="295" y="4"/>
                  </a:lnTo>
                  <a:lnTo>
                    <a:pt x="300" y="12"/>
                  </a:lnTo>
                  <a:lnTo>
                    <a:pt x="304" y="19"/>
                  </a:lnTo>
                  <a:lnTo>
                    <a:pt x="306" y="31"/>
                  </a:lnTo>
                  <a:lnTo>
                    <a:pt x="304" y="42"/>
                  </a:lnTo>
                  <a:lnTo>
                    <a:pt x="302" y="50"/>
                  </a:lnTo>
                  <a:lnTo>
                    <a:pt x="300" y="56"/>
                  </a:lnTo>
                  <a:lnTo>
                    <a:pt x="296" y="67"/>
                  </a:lnTo>
                  <a:lnTo>
                    <a:pt x="293" y="73"/>
                  </a:lnTo>
                  <a:lnTo>
                    <a:pt x="291" y="78"/>
                  </a:lnTo>
                  <a:lnTo>
                    <a:pt x="289" y="88"/>
                  </a:lnTo>
                  <a:lnTo>
                    <a:pt x="285" y="101"/>
                  </a:lnTo>
                  <a:lnTo>
                    <a:pt x="289" y="105"/>
                  </a:lnTo>
                  <a:lnTo>
                    <a:pt x="295" y="105"/>
                  </a:lnTo>
                  <a:lnTo>
                    <a:pt x="319" y="101"/>
                  </a:lnTo>
                  <a:lnTo>
                    <a:pt x="352" y="99"/>
                  </a:lnTo>
                  <a:lnTo>
                    <a:pt x="374" y="105"/>
                  </a:lnTo>
                  <a:lnTo>
                    <a:pt x="376" y="109"/>
                  </a:lnTo>
                  <a:lnTo>
                    <a:pt x="376" y="113"/>
                  </a:lnTo>
                  <a:lnTo>
                    <a:pt x="376" y="118"/>
                  </a:lnTo>
                  <a:lnTo>
                    <a:pt x="371" y="126"/>
                  </a:lnTo>
                  <a:lnTo>
                    <a:pt x="365" y="132"/>
                  </a:lnTo>
                  <a:lnTo>
                    <a:pt x="357" y="137"/>
                  </a:lnTo>
                  <a:lnTo>
                    <a:pt x="352" y="143"/>
                  </a:lnTo>
                  <a:lnTo>
                    <a:pt x="344" y="149"/>
                  </a:lnTo>
                  <a:lnTo>
                    <a:pt x="327" y="158"/>
                  </a:lnTo>
                  <a:lnTo>
                    <a:pt x="312" y="168"/>
                  </a:lnTo>
                  <a:lnTo>
                    <a:pt x="298" y="175"/>
                  </a:lnTo>
                  <a:lnTo>
                    <a:pt x="289" y="185"/>
                  </a:lnTo>
                  <a:lnTo>
                    <a:pt x="283" y="194"/>
                  </a:lnTo>
                  <a:lnTo>
                    <a:pt x="283" y="204"/>
                  </a:lnTo>
                  <a:lnTo>
                    <a:pt x="287" y="210"/>
                  </a:lnTo>
                  <a:lnTo>
                    <a:pt x="293" y="213"/>
                  </a:lnTo>
                  <a:lnTo>
                    <a:pt x="310" y="217"/>
                  </a:lnTo>
                  <a:lnTo>
                    <a:pt x="357" y="217"/>
                  </a:lnTo>
                  <a:lnTo>
                    <a:pt x="403" y="221"/>
                  </a:lnTo>
                  <a:lnTo>
                    <a:pt x="416" y="227"/>
                  </a:lnTo>
                  <a:lnTo>
                    <a:pt x="418" y="232"/>
                  </a:lnTo>
                  <a:lnTo>
                    <a:pt x="418" y="240"/>
                  </a:lnTo>
                  <a:lnTo>
                    <a:pt x="416" y="248"/>
                  </a:lnTo>
                  <a:lnTo>
                    <a:pt x="410" y="253"/>
                  </a:lnTo>
                  <a:lnTo>
                    <a:pt x="405" y="259"/>
                  </a:lnTo>
                  <a:lnTo>
                    <a:pt x="397" y="263"/>
                  </a:lnTo>
                  <a:lnTo>
                    <a:pt x="380" y="272"/>
                  </a:lnTo>
                  <a:lnTo>
                    <a:pt x="359" y="278"/>
                  </a:lnTo>
                  <a:lnTo>
                    <a:pt x="338" y="286"/>
                  </a:lnTo>
                  <a:lnTo>
                    <a:pt x="319" y="293"/>
                  </a:lnTo>
                  <a:lnTo>
                    <a:pt x="289" y="312"/>
                  </a:lnTo>
                  <a:lnTo>
                    <a:pt x="283" y="324"/>
                  </a:lnTo>
                  <a:lnTo>
                    <a:pt x="279" y="335"/>
                  </a:lnTo>
                  <a:lnTo>
                    <a:pt x="279" y="344"/>
                  </a:lnTo>
                  <a:lnTo>
                    <a:pt x="279" y="348"/>
                  </a:lnTo>
                  <a:lnTo>
                    <a:pt x="283" y="352"/>
                  </a:lnTo>
                  <a:lnTo>
                    <a:pt x="289" y="360"/>
                  </a:lnTo>
                  <a:lnTo>
                    <a:pt x="300" y="363"/>
                  </a:lnTo>
                  <a:lnTo>
                    <a:pt x="329" y="362"/>
                  </a:lnTo>
                  <a:lnTo>
                    <a:pt x="357" y="350"/>
                  </a:lnTo>
                  <a:lnTo>
                    <a:pt x="369" y="343"/>
                  </a:lnTo>
                  <a:lnTo>
                    <a:pt x="378" y="335"/>
                  </a:lnTo>
                  <a:lnTo>
                    <a:pt x="390" y="329"/>
                  </a:lnTo>
                  <a:lnTo>
                    <a:pt x="401" y="325"/>
                  </a:lnTo>
                  <a:lnTo>
                    <a:pt x="428" y="322"/>
                  </a:lnTo>
                  <a:lnTo>
                    <a:pt x="443" y="327"/>
                  </a:lnTo>
                  <a:lnTo>
                    <a:pt x="452" y="339"/>
                  </a:lnTo>
                  <a:lnTo>
                    <a:pt x="456" y="354"/>
                  </a:lnTo>
                  <a:lnTo>
                    <a:pt x="456" y="373"/>
                  </a:lnTo>
                  <a:lnTo>
                    <a:pt x="454" y="382"/>
                  </a:lnTo>
                  <a:lnTo>
                    <a:pt x="452" y="392"/>
                  </a:lnTo>
                  <a:lnTo>
                    <a:pt x="449" y="400"/>
                  </a:lnTo>
                  <a:lnTo>
                    <a:pt x="443" y="409"/>
                  </a:lnTo>
                  <a:lnTo>
                    <a:pt x="437" y="415"/>
                  </a:lnTo>
                  <a:lnTo>
                    <a:pt x="431" y="422"/>
                  </a:lnTo>
                  <a:lnTo>
                    <a:pt x="422" y="428"/>
                  </a:lnTo>
                  <a:lnTo>
                    <a:pt x="414" y="432"/>
                  </a:lnTo>
                  <a:lnTo>
                    <a:pt x="393" y="436"/>
                  </a:lnTo>
                  <a:lnTo>
                    <a:pt x="369" y="440"/>
                  </a:lnTo>
                  <a:lnTo>
                    <a:pt x="315" y="445"/>
                  </a:lnTo>
                  <a:lnTo>
                    <a:pt x="274" y="455"/>
                  </a:lnTo>
                  <a:lnTo>
                    <a:pt x="262" y="462"/>
                  </a:lnTo>
                  <a:lnTo>
                    <a:pt x="256" y="472"/>
                  </a:lnTo>
                  <a:lnTo>
                    <a:pt x="258" y="478"/>
                  </a:lnTo>
                  <a:lnTo>
                    <a:pt x="262" y="481"/>
                  </a:lnTo>
                  <a:lnTo>
                    <a:pt x="276" y="483"/>
                  </a:lnTo>
                  <a:lnTo>
                    <a:pt x="315" y="478"/>
                  </a:lnTo>
                  <a:lnTo>
                    <a:pt x="336" y="472"/>
                  </a:lnTo>
                  <a:lnTo>
                    <a:pt x="357" y="472"/>
                  </a:lnTo>
                  <a:lnTo>
                    <a:pt x="372" y="474"/>
                  </a:lnTo>
                  <a:lnTo>
                    <a:pt x="382" y="483"/>
                  </a:lnTo>
                  <a:lnTo>
                    <a:pt x="384" y="491"/>
                  </a:lnTo>
                  <a:lnTo>
                    <a:pt x="384" y="500"/>
                  </a:lnTo>
                  <a:lnTo>
                    <a:pt x="382" y="514"/>
                  </a:lnTo>
                  <a:lnTo>
                    <a:pt x="382" y="519"/>
                  </a:lnTo>
                  <a:lnTo>
                    <a:pt x="380" y="527"/>
                  </a:lnTo>
                  <a:lnTo>
                    <a:pt x="376" y="535"/>
                  </a:lnTo>
                  <a:lnTo>
                    <a:pt x="374" y="542"/>
                  </a:lnTo>
                  <a:lnTo>
                    <a:pt x="371" y="550"/>
                  </a:lnTo>
                  <a:lnTo>
                    <a:pt x="367" y="559"/>
                  </a:lnTo>
                  <a:lnTo>
                    <a:pt x="365" y="567"/>
                  </a:lnTo>
                  <a:lnTo>
                    <a:pt x="359" y="574"/>
                  </a:lnTo>
                  <a:lnTo>
                    <a:pt x="355" y="584"/>
                  </a:lnTo>
                  <a:lnTo>
                    <a:pt x="352" y="592"/>
                  </a:lnTo>
                  <a:lnTo>
                    <a:pt x="346" y="599"/>
                  </a:lnTo>
                  <a:lnTo>
                    <a:pt x="342" y="607"/>
                  </a:lnTo>
                  <a:lnTo>
                    <a:pt x="336" y="616"/>
                  </a:lnTo>
                  <a:lnTo>
                    <a:pt x="331" y="624"/>
                  </a:lnTo>
                  <a:lnTo>
                    <a:pt x="325" y="630"/>
                  </a:lnTo>
                  <a:lnTo>
                    <a:pt x="319" y="637"/>
                  </a:lnTo>
                  <a:lnTo>
                    <a:pt x="314" y="645"/>
                  </a:lnTo>
                  <a:lnTo>
                    <a:pt x="306" y="650"/>
                  </a:lnTo>
                  <a:lnTo>
                    <a:pt x="300" y="656"/>
                  </a:lnTo>
                  <a:lnTo>
                    <a:pt x="295" y="660"/>
                  </a:lnTo>
                  <a:lnTo>
                    <a:pt x="281" y="670"/>
                  </a:lnTo>
                  <a:lnTo>
                    <a:pt x="268" y="675"/>
                  </a:lnTo>
                  <a:lnTo>
                    <a:pt x="255" y="679"/>
                  </a:lnTo>
                  <a:lnTo>
                    <a:pt x="230" y="685"/>
                  </a:lnTo>
                  <a:lnTo>
                    <a:pt x="207" y="694"/>
                  </a:lnTo>
                  <a:lnTo>
                    <a:pt x="190" y="708"/>
                  </a:lnTo>
                  <a:lnTo>
                    <a:pt x="182" y="715"/>
                  </a:lnTo>
                  <a:lnTo>
                    <a:pt x="177" y="723"/>
                  </a:lnTo>
                  <a:lnTo>
                    <a:pt x="171" y="728"/>
                  </a:lnTo>
                  <a:lnTo>
                    <a:pt x="165" y="736"/>
                  </a:lnTo>
                  <a:lnTo>
                    <a:pt x="158" y="747"/>
                  </a:lnTo>
                  <a:lnTo>
                    <a:pt x="154" y="755"/>
                  </a:lnTo>
                  <a:lnTo>
                    <a:pt x="152" y="759"/>
                  </a:lnTo>
                  <a:lnTo>
                    <a:pt x="182" y="626"/>
                  </a:lnTo>
                  <a:lnTo>
                    <a:pt x="344" y="517"/>
                  </a:lnTo>
                  <a:lnTo>
                    <a:pt x="190" y="584"/>
                  </a:lnTo>
                  <a:lnTo>
                    <a:pt x="228" y="426"/>
                  </a:lnTo>
                  <a:lnTo>
                    <a:pt x="409" y="384"/>
                  </a:lnTo>
                  <a:lnTo>
                    <a:pt x="234" y="394"/>
                  </a:lnTo>
                  <a:lnTo>
                    <a:pt x="253" y="287"/>
                  </a:lnTo>
                  <a:lnTo>
                    <a:pt x="380" y="244"/>
                  </a:lnTo>
                  <a:lnTo>
                    <a:pt x="258" y="259"/>
                  </a:lnTo>
                  <a:lnTo>
                    <a:pt x="270" y="171"/>
                  </a:lnTo>
                  <a:lnTo>
                    <a:pt x="334" y="124"/>
                  </a:lnTo>
                  <a:lnTo>
                    <a:pt x="264" y="149"/>
                  </a:lnTo>
                  <a:lnTo>
                    <a:pt x="262" y="33"/>
                  </a:lnTo>
                  <a:lnTo>
                    <a:pt x="249" y="181"/>
                  </a:lnTo>
                  <a:lnTo>
                    <a:pt x="232" y="293"/>
                  </a:lnTo>
                  <a:lnTo>
                    <a:pt x="161" y="84"/>
                  </a:lnTo>
                  <a:lnTo>
                    <a:pt x="218" y="335"/>
                  </a:lnTo>
                  <a:lnTo>
                    <a:pt x="198" y="419"/>
                  </a:lnTo>
                  <a:lnTo>
                    <a:pt x="97" y="244"/>
                  </a:lnTo>
                  <a:lnTo>
                    <a:pt x="184" y="459"/>
                  </a:lnTo>
                  <a:lnTo>
                    <a:pt x="156" y="584"/>
                  </a:lnTo>
                  <a:lnTo>
                    <a:pt x="44" y="457"/>
                  </a:lnTo>
                  <a:lnTo>
                    <a:pt x="148" y="622"/>
                  </a:lnTo>
                  <a:lnTo>
                    <a:pt x="146" y="639"/>
                  </a:lnTo>
                  <a:lnTo>
                    <a:pt x="144" y="656"/>
                  </a:lnTo>
                  <a:lnTo>
                    <a:pt x="142" y="679"/>
                  </a:lnTo>
                  <a:lnTo>
                    <a:pt x="139" y="704"/>
                  </a:lnTo>
                  <a:lnTo>
                    <a:pt x="135" y="727"/>
                  </a:lnTo>
                  <a:lnTo>
                    <a:pt x="133" y="734"/>
                  </a:lnTo>
                  <a:lnTo>
                    <a:pt x="131" y="740"/>
                  </a:lnTo>
                  <a:lnTo>
                    <a:pt x="131" y="746"/>
                  </a:lnTo>
                  <a:lnTo>
                    <a:pt x="129" y="749"/>
                  </a:lnTo>
                  <a:lnTo>
                    <a:pt x="127" y="755"/>
                  </a:lnTo>
                  <a:lnTo>
                    <a:pt x="127" y="761"/>
                  </a:lnTo>
                  <a:lnTo>
                    <a:pt x="123" y="768"/>
                  </a:lnTo>
                  <a:lnTo>
                    <a:pt x="120" y="778"/>
                  </a:lnTo>
                  <a:lnTo>
                    <a:pt x="118" y="784"/>
                  </a:lnTo>
                  <a:lnTo>
                    <a:pt x="114" y="789"/>
                  </a:lnTo>
                  <a:lnTo>
                    <a:pt x="112" y="793"/>
                  </a:lnTo>
                  <a:lnTo>
                    <a:pt x="108" y="799"/>
                  </a:lnTo>
                  <a:lnTo>
                    <a:pt x="104" y="804"/>
                  </a:lnTo>
                  <a:lnTo>
                    <a:pt x="101" y="810"/>
                  </a:lnTo>
                  <a:lnTo>
                    <a:pt x="97" y="818"/>
                  </a:lnTo>
                  <a:lnTo>
                    <a:pt x="93" y="823"/>
                  </a:lnTo>
                  <a:lnTo>
                    <a:pt x="87" y="829"/>
                  </a:lnTo>
                  <a:lnTo>
                    <a:pt x="83" y="835"/>
                  </a:lnTo>
                  <a:lnTo>
                    <a:pt x="80" y="842"/>
                  </a:lnTo>
                  <a:lnTo>
                    <a:pt x="74" y="848"/>
                  </a:lnTo>
                  <a:lnTo>
                    <a:pt x="70" y="854"/>
                  </a:lnTo>
                  <a:lnTo>
                    <a:pt x="66" y="860"/>
                  </a:lnTo>
                  <a:lnTo>
                    <a:pt x="57" y="873"/>
                  </a:lnTo>
                  <a:lnTo>
                    <a:pt x="53" y="879"/>
                  </a:lnTo>
                  <a:lnTo>
                    <a:pt x="47" y="882"/>
                  </a:lnTo>
                  <a:lnTo>
                    <a:pt x="40" y="894"/>
                  </a:lnTo>
                  <a:lnTo>
                    <a:pt x="34" y="901"/>
                  </a:lnTo>
                  <a:lnTo>
                    <a:pt x="28" y="909"/>
                  </a:lnTo>
                  <a:lnTo>
                    <a:pt x="25" y="915"/>
                  </a:lnTo>
                  <a:lnTo>
                    <a:pt x="19" y="919"/>
                  </a:lnTo>
                  <a:lnTo>
                    <a:pt x="19" y="799"/>
                  </a:lnTo>
                  <a:lnTo>
                    <a:pt x="26" y="801"/>
                  </a:lnTo>
                  <a:lnTo>
                    <a:pt x="51" y="795"/>
                  </a:lnTo>
                  <a:lnTo>
                    <a:pt x="78" y="780"/>
                  </a:lnTo>
                  <a:lnTo>
                    <a:pt x="78" y="780"/>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0259" name="Freeform 19"/>
            <p:cNvSpPr>
              <a:spLocks/>
            </p:cNvSpPr>
            <p:nvPr/>
          </p:nvSpPr>
          <p:spPr bwMode="auto">
            <a:xfrm rot="1411064">
              <a:off x="338" y="480"/>
              <a:ext cx="286" cy="407"/>
            </a:xfrm>
            <a:custGeom>
              <a:avLst/>
              <a:gdLst/>
              <a:ahLst/>
              <a:cxnLst>
                <a:cxn ang="0">
                  <a:pos x="456" y="144"/>
                </a:cxn>
                <a:cxn ang="0">
                  <a:pos x="432" y="222"/>
                </a:cxn>
                <a:cxn ang="0">
                  <a:pos x="437" y="270"/>
                </a:cxn>
                <a:cxn ang="0">
                  <a:pos x="451" y="315"/>
                </a:cxn>
                <a:cxn ang="0">
                  <a:pos x="464" y="368"/>
                </a:cxn>
                <a:cxn ang="0">
                  <a:pos x="462" y="458"/>
                </a:cxn>
                <a:cxn ang="0">
                  <a:pos x="435" y="503"/>
                </a:cxn>
                <a:cxn ang="0">
                  <a:pos x="401" y="538"/>
                </a:cxn>
                <a:cxn ang="0">
                  <a:pos x="395" y="507"/>
                </a:cxn>
                <a:cxn ang="0">
                  <a:pos x="388" y="458"/>
                </a:cxn>
                <a:cxn ang="0">
                  <a:pos x="338" y="454"/>
                </a:cxn>
                <a:cxn ang="0">
                  <a:pos x="331" y="521"/>
                </a:cxn>
                <a:cxn ang="0">
                  <a:pos x="348" y="587"/>
                </a:cxn>
                <a:cxn ang="0">
                  <a:pos x="342" y="654"/>
                </a:cxn>
                <a:cxn ang="0">
                  <a:pos x="285" y="640"/>
                </a:cxn>
                <a:cxn ang="0">
                  <a:pos x="270" y="572"/>
                </a:cxn>
                <a:cxn ang="0">
                  <a:pos x="240" y="570"/>
                </a:cxn>
                <a:cxn ang="0">
                  <a:pos x="241" y="631"/>
                </a:cxn>
                <a:cxn ang="0">
                  <a:pos x="245" y="667"/>
                </a:cxn>
                <a:cxn ang="0">
                  <a:pos x="247" y="711"/>
                </a:cxn>
                <a:cxn ang="0">
                  <a:pos x="241" y="785"/>
                </a:cxn>
                <a:cxn ang="0">
                  <a:pos x="183" y="770"/>
                </a:cxn>
                <a:cxn ang="0">
                  <a:pos x="179" y="713"/>
                </a:cxn>
                <a:cxn ang="0">
                  <a:pos x="184" y="652"/>
                </a:cxn>
                <a:cxn ang="0">
                  <a:pos x="175" y="638"/>
                </a:cxn>
                <a:cxn ang="0">
                  <a:pos x="129" y="796"/>
                </a:cxn>
                <a:cxn ang="0">
                  <a:pos x="78" y="813"/>
                </a:cxn>
                <a:cxn ang="0">
                  <a:pos x="63" y="758"/>
                </a:cxn>
                <a:cxn ang="0">
                  <a:pos x="93" y="713"/>
                </a:cxn>
                <a:cxn ang="0">
                  <a:pos x="8" y="680"/>
                </a:cxn>
                <a:cxn ang="0">
                  <a:pos x="42" y="654"/>
                </a:cxn>
                <a:cxn ang="0">
                  <a:pos x="122" y="625"/>
                </a:cxn>
                <a:cxn ang="0">
                  <a:pos x="13" y="566"/>
                </a:cxn>
                <a:cxn ang="0">
                  <a:pos x="23" y="528"/>
                </a:cxn>
                <a:cxn ang="0">
                  <a:pos x="146" y="509"/>
                </a:cxn>
                <a:cxn ang="0">
                  <a:pos x="160" y="464"/>
                </a:cxn>
                <a:cxn ang="0">
                  <a:pos x="57" y="465"/>
                </a:cxn>
                <a:cxn ang="0">
                  <a:pos x="4" y="405"/>
                </a:cxn>
                <a:cxn ang="0">
                  <a:pos x="42" y="365"/>
                </a:cxn>
                <a:cxn ang="0">
                  <a:pos x="202" y="376"/>
                </a:cxn>
                <a:cxn ang="0">
                  <a:pos x="169" y="344"/>
                </a:cxn>
                <a:cxn ang="0">
                  <a:pos x="108" y="302"/>
                </a:cxn>
                <a:cxn ang="0">
                  <a:pos x="135" y="258"/>
                </a:cxn>
                <a:cxn ang="0">
                  <a:pos x="171" y="216"/>
                </a:cxn>
                <a:cxn ang="0">
                  <a:pos x="217" y="184"/>
                </a:cxn>
                <a:cxn ang="0">
                  <a:pos x="281" y="165"/>
                </a:cxn>
                <a:cxn ang="0">
                  <a:pos x="376" y="140"/>
                </a:cxn>
                <a:cxn ang="0">
                  <a:pos x="152" y="296"/>
                </a:cxn>
                <a:cxn ang="0">
                  <a:pos x="42" y="549"/>
                </a:cxn>
                <a:cxn ang="0">
                  <a:pos x="150" y="646"/>
                </a:cxn>
                <a:cxn ang="0">
                  <a:pos x="289" y="399"/>
                </a:cxn>
                <a:cxn ang="0">
                  <a:pos x="390" y="197"/>
                </a:cxn>
                <a:cxn ang="0">
                  <a:pos x="422" y="131"/>
                </a:cxn>
                <a:cxn ang="0">
                  <a:pos x="447" y="99"/>
                </a:cxn>
                <a:cxn ang="0">
                  <a:pos x="477" y="72"/>
                </a:cxn>
                <a:cxn ang="0">
                  <a:pos x="513" y="43"/>
                </a:cxn>
                <a:cxn ang="0">
                  <a:pos x="563" y="7"/>
                </a:cxn>
                <a:cxn ang="0">
                  <a:pos x="479" y="118"/>
                </a:cxn>
              </a:cxnLst>
              <a:rect l="0" t="0" r="r" b="b"/>
              <a:pathLst>
                <a:path w="572" h="813">
                  <a:moveTo>
                    <a:pt x="479" y="118"/>
                  </a:moveTo>
                  <a:lnTo>
                    <a:pt x="477" y="119"/>
                  </a:lnTo>
                  <a:lnTo>
                    <a:pt x="470" y="125"/>
                  </a:lnTo>
                  <a:lnTo>
                    <a:pt x="466" y="131"/>
                  </a:lnTo>
                  <a:lnTo>
                    <a:pt x="460" y="137"/>
                  </a:lnTo>
                  <a:lnTo>
                    <a:pt x="456" y="144"/>
                  </a:lnTo>
                  <a:lnTo>
                    <a:pt x="451" y="152"/>
                  </a:lnTo>
                  <a:lnTo>
                    <a:pt x="441" y="171"/>
                  </a:lnTo>
                  <a:lnTo>
                    <a:pt x="435" y="194"/>
                  </a:lnTo>
                  <a:lnTo>
                    <a:pt x="432" y="207"/>
                  </a:lnTo>
                  <a:lnTo>
                    <a:pt x="432" y="215"/>
                  </a:lnTo>
                  <a:lnTo>
                    <a:pt x="432" y="222"/>
                  </a:lnTo>
                  <a:lnTo>
                    <a:pt x="432" y="230"/>
                  </a:lnTo>
                  <a:lnTo>
                    <a:pt x="432" y="237"/>
                  </a:lnTo>
                  <a:lnTo>
                    <a:pt x="433" y="245"/>
                  </a:lnTo>
                  <a:lnTo>
                    <a:pt x="435" y="254"/>
                  </a:lnTo>
                  <a:lnTo>
                    <a:pt x="437" y="262"/>
                  </a:lnTo>
                  <a:lnTo>
                    <a:pt x="437" y="270"/>
                  </a:lnTo>
                  <a:lnTo>
                    <a:pt x="439" y="279"/>
                  </a:lnTo>
                  <a:lnTo>
                    <a:pt x="441" y="287"/>
                  </a:lnTo>
                  <a:lnTo>
                    <a:pt x="445" y="294"/>
                  </a:lnTo>
                  <a:lnTo>
                    <a:pt x="445" y="302"/>
                  </a:lnTo>
                  <a:lnTo>
                    <a:pt x="449" y="310"/>
                  </a:lnTo>
                  <a:lnTo>
                    <a:pt x="451" y="315"/>
                  </a:lnTo>
                  <a:lnTo>
                    <a:pt x="452" y="323"/>
                  </a:lnTo>
                  <a:lnTo>
                    <a:pt x="454" y="330"/>
                  </a:lnTo>
                  <a:lnTo>
                    <a:pt x="458" y="344"/>
                  </a:lnTo>
                  <a:lnTo>
                    <a:pt x="460" y="349"/>
                  </a:lnTo>
                  <a:lnTo>
                    <a:pt x="462" y="357"/>
                  </a:lnTo>
                  <a:lnTo>
                    <a:pt x="464" y="368"/>
                  </a:lnTo>
                  <a:lnTo>
                    <a:pt x="468" y="380"/>
                  </a:lnTo>
                  <a:lnTo>
                    <a:pt x="470" y="393"/>
                  </a:lnTo>
                  <a:lnTo>
                    <a:pt x="472" y="405"/>
                  </a:lnTo>
                  <a:lnTo>
                    <a:pt x="472" y="416"/>
                  </a:lnTo>
                  <a:lnTo>
                    <a:pt x="470" y="437"/>
                  </a:lnTo>
                  <a:lnTo>
                    <a:pt x="462" y="458"/>
                  </a:lnTo>
                  <a:lnTo>
                    <a:pt x="456" y="469"/>
                  </a:lnTo>
                  <a:lnTo>
                    <a:pt x="452" y="479"/>
                  </a:lnTo>
                  <a:lnTo>
                    <a:pt x="449" y="483"/>
                  </a:lnTo>
                  <a:lnTo>
                    <a:pt x="447" y="486"/>
                  </a:lnTo>
                  <a:lnTo>
                    <a:pt x="441" y="496"/>
                  </a:lnTo>
                  <a:lnTo>
                    <a:pt x="435" y="503"/>
                  </a:lnTo>
                  <a:lnTo>
                    <a:pt x="430" y="509"/>
                  </a:lnTo>
                  <a:lnTo>
                    <a:pt x="424" y="517"/>
                  </a:lnTo>
                  <a:lnTo>
                    <a:pt x="418" y="521"/>
                  </a:lnTo>
                  <a:lnTo>
                    <a:pt x="413" y="526"/>
                  </a:lnTo>
                  <a:lnTo>
                    <a:pt x="409" y="530"/>
                  </a:lnTo>
                  <a:lnTo>
                    <a:pt x="401" y="538"/>
                  </a:lnTo>
                  <a:lnTo>
                    <a:pt x="394" y="541"/>
                  </a:lnTo>
                  <a:lnTo>
                    <a:pt x="394" y="538"/>
                  </a:lnTo>
                  <a:lnTo>
                    <a:pt x="394" y="528"/>
                  </a:lnTo>
                  <a:lnTo>
                    <a:pt x="394" y="522"/>
                  </a:lnTo>
                  <a:lnTo>
                    <a:pt x="394" y="515"/>
                  </a:lnTo>
                  <a:lnTo>
                    <a:pt x="395" y="507"/>
                  </a:lnTo>
                  <a:lnTo>
                    <a:pt x="394" y="500"/>
                  </a:lnTo>
                  <a:lnTo>
                    <a:pt x="394" y="490"/>
                  </a:lnTo>
                  <a:lnTo>
                    <a:pt x="392" y="481"/>
                  </a:lnTo>
                  <a:lnTo>
                    <a:pt x="392" y="473"/>
                  </a:lnTo>
                  <a:lnTo>
                    <a:pt x="390" y="465"/>
                  </a:lnTo>
                  <a:lnTo>
                    <a:pt x="388" y="458"/>
                  </a:lnTo>
                  <a:lnTo>
                    <a:pt x="384" y="450"/>
                  </a:lnTo>
                  <a:lnTo>
                    <a:pt x="375" y="441"/>
                  </a:lnTo>
                  <a:lnTo>
                    <a:pt x="365" y="437"/>
                  </a:lnTo>
                  <a:lnTo>
                    <a:pt x="356" y="439"/>
                  </a:lnTo>
                  <a:lnTo>
                    <a:pt x="346" y="445"/>
                  </a:lnTo>
                  <a:lnTo>
                    <a:pt x="338" y="454"/>
                  </a:lnTo>
                  <a:lnTo>
                    <a:pt x="333" y="467"/>
                  </a:lnTo>
                  <a:lnTo>
                    <a:pt x="327" y="481"/>
                  </a:lnTo>
                  <a:lnTo>
                    <a:pt x="327" y="496"/>
                  </a:lnTo>
                  <a:lnTo>
                    <a:pt x="327" y="503"/>
                  </a:lnTo>
                  <a:lnTo>
                    <a:pt x="329" y="511"/>
                  </a:lnTo>
                  <a:lnTo>
                    <a:pt x="331" y="521"/>
                  </a:lnTo>
                  <a:lnTo>
                    <a:pt x="333" y="528"/>
                  </a:lnTo>
                  <a:lnTo>
                    <a:pt x="337" y="540"/>
                  </a:lnTo>
                  <a:lnTo>
                    <a:pt x="340" y="551"/>
                  </a:lnTo>
                  <a:lnTo>
                    <a:pt x="342" y="562"/>
                  </a:lnTo>
                  <a:lnTo>
                    <a:pt x="346" y="576"/>
                  </a:lnTo>
                  <a:lnTo>
                    <a:pt x="348" y="587"/>
                  </a:lnTo>
                  <a:lnTo>
                    <a:pt x="352" y="598"/>
                  </a:lnTo>
                  <a:lnTo>
                    <a:pt x="352" y="612"/>
                  </a:lnTo>
                  <a:lnTo>
                    <a:pt x="352" y="623"/>
                  </a:lnTo>
                  <a:lnTo>
                    <a:pt x="348" y="642"/>
                  </a:lnTo>
                  <a:lnTo>
                    <a:pt x="344" y="650"/>
                  </a:lnTo>
                  <a:lnTo>
                    <a:pt x="342" y="654"/>
                  </a:lnTo>
                  <a:lnTo>
                    <a:pt x="338" y="657"/>
                  </a:lnTo>
                  <a:lnTo>
                    <a:pt x="331" y="661"/>
                  </a:lnTo>
                  <a:lnTo>
                    <a:pt x="321" y="665"/>
                  </a:lnTo>
                  <a:lnTo>
                    <a:pt x="302" y="663"/>
                  </a:lnTo>
                  <a:lnTo>
                    <a:pt x="291" y="650"/>
                  </a:lnTo>
                  <a:lnTo>
                    <a:pt x="285" y="640"/>
                  </a:lnTo>
                  <a:lnTo>
                    <a:pt x="281" y="629"/>
                  </a:lnTo>
                  <a:lnTo>
                    <a:pt x="279" y="617"/>
                  </a:lnTo>
                  <a:lnTo>
                    <a:pt x="278" y="606"/>
                  </a:lnTo>
                  <a:lnTo>
                    <a:pt x="276" y="595"/>
                  </a:lnTo>
                  <a:lnTo>
                    <a:pt x="272" y="581"/>
                  </a:lnTo>
                  <a:lnTo>
                    <a:pt x="270" y="572"/>
                  </a:lnTo>
                  <a:lnTo>
                    <a:pt x="268" y="562"/>
                  </a:lnTo>
                  <a:lnTo>
                    <a:pt x="260" y="547"/>
                  </a:lnTo>
                  <a:lnTo>
                    <a:pt x="251" y="543"/>
                  </a:lnTo>
                  <a:lnTo>
                    <a:pt x="245" y="547"/>
                  </a:lnTo>
                  <a:lnTo>
                    <a:pt x="241" y="557"/>
                  </a:lnTo>
                  <a:lnTo>
                    <a:pt x="240" y="570"/>
                  </a:lnTo>
                  <a:lnTo>
                    <a:pt x="240" y="579"/>
                  </a:lnTo>
                  <a:lnTo>
                    <a:pt x="240" y="589"/>
                  </a:lnTo>
                  <a:lnTo>
                    <a:pt x="240" y="598"/>
                  </a:lnTo>
                  <a:lnTo>
                    <a:pt x="241" y="608"/>
                  </a:lnTo>
                  <a:lnTo>
                    <a:pt x="241" y="619"/>
                  </a:lnTo>
                  <a:lnTo>
                    <a:pt x="241" y="631"/>
                  </a:lnTo>
                  <a:lnTo>
                    <a:pt x="243" y="636"/>
                  </a:lnTo>
                  <a:lnTo>
                    <a:pt x="243" y="644"/>
                  </a:lnTo>
                  <a:lnTo>
                    <a:pt x="243" y="650"/>
                  </a:lnTo>
                  <a:lnTo>
                    <a:pt x="243" y="655"/>
                  </a:lnTo>
                  <a:lnTo>
                    <a:pt x="245" y="661"/>
                  </a:lnTo>
                  <a:lnTo>
                    <a:pt x="245" y="667"/>
                  </a:lnTo>
                  <a:lnTo>
                    <a:pt x="245" y="675"/>
                  </a:lnTo>
                  <a:lnTo>
                    <a:pt x="245" y="680"/>
                  </a:lnTo>
                  <a:lnTo>
                    <a:pt x="247" y="692"/>
                  </a:lnTo>
                  <a:lnTo>
                    <a:pt x="247" y="699"/>
                  </a:lnTo>
                  <a:lnTo>
                    <a:pt x="247" y="705"/>
                  </a:lnTo>
                  <a:lnTo>
                    <a:pt x="247" y="711"/>
                  </a:lnTo>
                  <a:lnTo>
                    <a:pt x="247" y="716"/>
                  </a:lnTo>
                  <a:lnTo>
                    <a:pt x="247" y="728"/>
                  </a:lnTo>
                  <a:lnTo>
                    <a:pt x="247" y="739"/>
                  </a:lnTo>
                  <a:lnTo>
                    <a:pt x="247" y="751"/>
                  </a:lnTo>
                  <a:lnTo>
                    <a:pt x="245" y="770"/>
                  </a:lnTo>
                  <a:lnTo>
                    <a:pt x="241" y="785"/>
                  </a:lnTo>
                  <a:lnTo>
                    <a:pt x="236" y="798"/>
                  </a:lnTo>
                  <a:lnTo>
                    <a:pt x="228" y="806"/>
                  </a:lnTo>
                  <a:lnTo>
                    <a:pt x="217" y="806"/>
                  </a:lnTo>
                  <a:lnTo>
                    <a:pt x="198" y="798"/>
                  </a:lnTo>
                  <a:lnTo>
                    <a:pt x="184" y="781"/>
                  </a:lnTo>
                  <a:lnTo>
                    <a:pt x="183" y="770"/>
                  </a:lnTo>
                  <a:lnTo>
                    <a:pt x="179" y="756"/>
                  </a:lnTo>
                  <a:lnTo>
                    <a:pt x="179" y="743"/>
                  </a:lnTo>
                  <a:lnTo>
                    <a:pt x="179" y="735"/>
                  </a:lnTo>
                  <a:lnTo>
                    <a:pt x="179" y="728"/>
                  </a:lnTo>
                  <a:lnTo>
                    <a:pt x="179" y="720"/>
                  </a:lnTo>
                  <a:lnTo>
                    <a:pt x="179" y="713"/>
                  </a:lnTo>
                  <a:lnTo>
                    <a:pt x="179" y="705"/>
                  </a:lnTo>
                  <a:lnTo>
                    <a:pt x="181" y="697"/>
                  </a:lnTo>
                  <a:lnTo>
                    <a:pt x="183" y="669"/>
                  </a:lnTo>
                  <a:lnTo>
                    <a:pt x="183" y="663"/>
                  </a:lnTo>
                  <a:lnTo>
                    <a:pt x="183" y="657"/>
                  </a:lnTo>
                  <a:lnTo>
                    <a:pt x="184" y="652"/>
                  </a:lnTo>
                  <a:lnTo>
                    <a:pt x="184" y="646"/>
                  </a:lnTo>
                  <a:lnTo>
                    <a:pt x="183" y="635"/>
                  </a:lnTo>
                  <a:lnTo>
                    <a:pt x="183" y="627"/>
                  </a:lnTo>
                  <a:lnTo>
                    <a:pt x="179" y="625"/>
                  </a:lnTo>
                  <a:lnTo>
                    <a:pt x="177" y="629"/>
                  </a:lnTo>
                  <a:lnTo>
                    <a:pt x="175" y="638"/>
                  </a:lnTo>
                  <a:lnTo>
                    <a:pt x="169" y="665"/>
                  </a:lnTo>
                  <a:lnTo>
                    <a:pt x="164" y="699"/>
                  </a:lnTo>
                  <a:lnTo>
                    <a:pt x="154" y="735"/>
                  </a:lnTo>
                  <a:lnTo>
                    <a:pt x="144" y="770"/>
                  </a:lnTo>
                  <a:lnTo>
                    <a:pt x="137" y="783"/>
                  </a:lnTo>
                  <a:lnTo>
                    <a:pt x="129" y="796"/>
                  </a:lnTo>
                  <a:lnTo>
                    <a:pt x="125" y="800"/>
                  </a:lnTo>
                  <a:lnTo>
                    <a:pt x="120" y="804"/>
                  </a:lnTo>
                  <a:lnTo>
                    <a:pt x="110" y="809"/>
                  </a:lnTo>
                  <a:lnTo>
                    <a:pt x="101" y="811"/>
                  </a:lnTo>
                  <a:lnTo>
                    <a:pt x="93" y="813"/>
                  </a:lnTo>
                  <a:lnTo>
                    <a:pt x="78" y="813"/>
                  </a:lnTo>
                  <a:lnTo>
                    <a:pt x="59" y="804"/>
                  </a:lnTo>
                  <a:lnTo>
                    <a:pt x="53" y="796"/>
                  </a:lnTo>
                  <a:lnTo>
                    <a:pt x="53" y="785"/>
                  </a:lnTo>
                  <a:lnTo>
                    <a:pt x="55" y="775"/>
                  </a:lnTo>
                  <a:lnTo>
                    <a:pt x="59" y="764"/>
                  </a:lnTo>
                  <a:lnTo>
                    <a:pt x="63" y="758"/>
                  </a:lnTo>
                  <a:lnTo>
                    <a:pt x="67" y="754"/>
                  </a:lnTo>
                  <a:lnTo>
                    <a:pt x="74" y="743"/>
                  </a:lnTo>
                  <a:lnTo>
                    <a:pt x="78" y="739"/>
                  </a:lnTo>
                  <a:lnTo>
                    <a:pt x="82" y="733"/>
                  </a:lnTo>
                  <a:lnTo>
                    <a:pt x="87" y="726"/>
                  </a:lnTo>
                  <a:lnTo>
                    <a:pt x="93" y="713"/>
                  </a:lnTo>
                  <a:lnTo>
                    <a:pt x="91" y="709"/>
                  </a:lnTo>
                  <a:lnTo>
                    <a:pt x="86" y="707"/>
                  </a:lnTo>
                  <a:lnTo>
                    <a:pt x="61" y="703"/>
                  </a:lnTo>
                  <a:lnTo>
                    <a:pt x="29" y="695"/>
                  </a:lnTo>
                  <a:lnTo>
                    <a:pt x="10" y="684"/>
                  </a:lnTo>
                  <a:lnTo>
                    <a:pt x="8" y="680"/>
                  </a:lnTo>
                  <a:lnTo>
                    <a:pt x="10" y="676"/>
                  </a:lnTo>
                  <a:lnTo>
                    <a:pt x="11" y="671"/>
                  </a:lnTo>
                  <a:lnTo>
                    <a:pt x="17" y="665"/>
                  </a:lnTo>
                  <a:lnTo>
                    <a:pt x="25" y="661"/>
                  </a:lnTo>
                  <a:lnTo>
                    <a:pt x="34" y="657"/>
                  </a:lnTo>
                  <a:lnTo>
                    <a:pt x="42" y="654"/>
                  </a:lnTo>
                  <a:lnTo>
                    <a:pt x="51" y="652"/>
                  </a:lnTo>
                  <a:lnTo>
                    <a:pt x="68" y="646"/>
                  </a:lnTo>
                  <a:lnTo>
                    <a:pt x="86" y="642"/>
                  </a:lnTo>
                  <a:lnTo>
                    <a:pt x="103" y="638"/>
                  </a:lnTo>
                  <a:lnTo>
                    <a:pt x="114" y="633"/>
                  </a:lnTo>
                  <a:lnTo>
                    <a:pt x="122" y="625"/>
                  </a:lnTo>
                  <a:lnTo>
                    <a:pt x="124" y="614"/>
                  </a:lnTo>
                  <a:lnTo>
                    <a:pt x="122" y="610"/>
                  </a:lnTo>
                  <a:lnTo>
                    <a:pt x="118" y="604"/>
                  </a:lnTo>
                  <a:lnTo>
                    <a:pt x="101" y="595"/>
                  </a:lnTo>
                  <a:lnTo>
                    <a:pt x="55" y="581"/>
                  </a:lnTo>
                  <a:lnTo>
                    <a:pt x="13" y="566"/>
                  </a:lnTo>
                  <a:lnTo>
                    <a:pt x="4" y="555"/>
                  </a:lnTo>
                  <a:lnTo>
                    <a:pt x="2" y="549"/>
                  </a:lnTo>
                  <a:lnTo>
                    <a:pt x="4" y="543"/>
                  </a:lnTo>
                  <a:lnTo>
                    <a:pt x="10" y="538"/>
                  </a:lnTo>
                  <a:lnTo>
                    <a:pt x="15" y="532"/>
                  </a:lnTo>
                  <a:lnTo>
                    <a:pt x="23" y="528"/>
                  </a:lnTo>
                  <a:lnTo>
                    <a:pt x="30" y="526"/>
                  </a:lnTo>
                  <a:lnTo>
                    <a:pt x="49" y="522"/>
                  </a:lnTo>
                  <a:lnTo>
                    <a:pt x="70" y="522"/>
                  </a:lnTo>
                  <a:lnTo>
                    <a:pt x="93" y="521"/>
                  </a:lnTo>
                  <a:lnTo>
                    <a:pt x="114" y="521"/>
                  </a:lnTo>
                  <a:lnTo>
                    <a:pt x="146" y="509"/>
                  </a:lnTo>
                  <a:lnTo>
                    <a:pt x="158" y="500"/>
                  </a:lnTo>
                  <a:lnTo>
                    <a:pt x="164" y="490"/>
                  </a:lnTo>
                  <a:lnTo>
                    <a:pt x="167" y="481"/>
                  </a:lnTo>
                  <a:lnTo>
                    <a:pt x="167" y="477"/>
                  </a:lnTo>
                  <a:lnTo>
                    <a:pt x="165" y="471"/>
                  </a:lnTo>
                  <a:lnTo>
                    <a:pt x="160" y="464"/>
                  </a:lnTo>
                  <a:lnTo>
                    <a:pt x="152" y="458"/>
                  </a:lnTo>
                  <a:lnTo>
                    <a:pt x="124" y="450"/>
                  </a:lnTo>
                  <a:lnTo>
                    <a:pt x="93" y="454"/>
                  </a:lnTo>
                  <a:lnTo>
                    <a:pt x="80" y="458"/>
                  </a:lnTo>
                  <a:lnTo>
                    <a:pt x="68" y="462"/>
                  </a:lnTo>
                  <a:lnTo>
                    <a:pt x="57" y="465"/>
                  </a:lnTo>
                  <a:lnTo>
                    <a:pt x="44" y="465"/>
                  </a:lnTo>
                  <a:lnTo>
                    <a:pt x="17" y="462"/>
                  </a:lnTo>
                  <a:lnTo>
                    <a:pt x="4" y="452"/>
                  </a:lnTo>
                  <a:lnTo>
                    <a:pt x="0" y="439"/>
                  </a:lnTo>
                  <a:lnTo>
                    <a:pt x="0" y="424"/>
                  </a:lnTo>
                  <a:lnTo>
                    <a:pt x="4" y="405"/>
                  </a:lnTo>
                  <a:lnTo>
                    <a:pt x="8" y="397"/>
                  </a:lnTo>
                  <a:lnTo>
                    <a:pt x="13" y="387"/>
                  </a:lnTo>
                  <a:lnTo>
                    <a:pt x="19" y="382"/>
                  </a:lnTo>
                  <a:lnTo>
                    <a:pt x="27" y="374"/>
                  </a:lnTo>
                  <a:lnTo>
                    <a:pt x="32" y="368"/>
                  </a:lnTo>
                  <a:lnTo>
                    <a:pt x="42" y="365"/>
                  </a:lnTo>
                  <a:lnTo>
                    <a:pt x="51" y="361"/>
                  </a:lnTo>
                  <a:lnTo>
                    <a:pt x="61" y="361"/>
                  </a:lnTo>
                  <a:lnTo>
                    <a:pt x="82" y="361"/>
                  </a:lnTo>
                  <a:lnTo>
                    <a:pt x="106" y="365"/>
                  </a:lnTo>
                  <a:lnTo>
                    <a:pt x="158" y="374"/>
                  </a:lnTo>
                  <a:lnTo>
                    <a:pt x="202" y="376"/>
                  </a:lnTo>
                  <a:lnTo>
                    <a:pt x="215" y="372"/>
                  </a:lnTo>
                  <a:lnTo>
                    <a:pt x="222" y="363"/>
                  </a:lnTo>
                  <a:lnTo>
                    <a:pt x="222" y="357"/>
                  </a:lnTo>
                  <a:lnTo>
                    <a:pt x="221" y="353"/>
                  </a:lnTo>
                  <a:lnTo>
                    <a:pt x="209" y="348"/>
                  </a:lnTo>
                  <a:lnTo>
                    <a:pt x="169" y="344"/>
                  </a:lnTo>
                  <a:lnTo>
                    <a:pt x="146" y="342"/>
                  </a:lnTo>
                  <a:lnTo>
                    <a:pt x="127" y="338"/>
                  </a:lnTo>
                  <a:lnTo>
                    <a:pt x="112" y="330"/>
                  </a:lnTo>
                  <a:lnTo>
                    <a:pt x="105" y="319"/>
                  </a:lnTo>
                  <a:lnTo>
                    <a:pt x="105" y="311"/>
                  </a:lnTo>
                  <a:lnTo>
                    <a:pt x="108" y="302"/>
                  </a:lnTo>
                  <a:lnTo>
                    <a:pt x="114" y="289"/>
                  </a:lnTo>
                  <a:lnTo>
                    <a:pt x="116" y="285"/>
                  </a:lnTo>
                  <a:lnTo>
                    <a:pt x="120" y="277"/>
                  </a:lnTo>
                  <a:lnTo>
                    <a:pt x="125" y="272"/>
                  </a:lnTo>
                  <a:lnTo>
                    <a:pt x="129" y="264"/>
                  </a:lnTo>
                  <a:lnTo>
                    <a:pt x="135" y="258"/>
                  </a:lnTo>
                  <a:lnTo>
                    <a:pt x="141" y="251"/>
                  </a:lnTo>
                  <a:lnTo>
                    <a:pt x="144" y="243"/>
                  </a:lnTo>
                  <a:lnTo>
                    <a:pt x="152" y="237"/>
                  </a:lnTo>
                  <a:lnTo>
                    <a:pt x="158" y="230"/>
                  </a:lnTo>
                  <a:lnTo>
                    <a:pt x="165" y="224"/>
                  </a:lnTo>
                  <a:lnTo>
                    <a:pt x="171" y="216"/>
                  </a:lnTo>
                  <a:lnTo>
                    <a:pt x="179" y="211"/>
                  </a:lnTo>
                  <a:lnTo>
                    <a:pt x="186" y="205"/>
                  </a:lnTo>
                  <a:lnTo>
                    <a:pt x="194" y="199"/>
                  </a:lnTo>
                  <a:lnTo>
                    <a:pt x="202" y="194"/>
                  </a:lnTo>
                  <a:lnTo>
                    <a:pt x="209" y="188"/>
                  </a:lnTo>
                  <a:lnTo>
                    <a:pt x="217" y="184"/>
                  </a:lnTo>
                  <a:lnTo>
                    <a:pt x="224" y="178"/>
                  </a:lnTo>
                  <a:lnTo>
                    <a:pt x="232" y="175"/>
                  </a:lnTo>
                  <a:lnTo>
                    <a:pt x="240" y="173"/>
                  </a:lnTo>
                  <a:lnTo>
                    <a:pt x="255" y="167"/>
                  </a:lnTo>
                  <a:lnTo>
                    <a:pt x="268" y="165"/>
                  </a:lnTo>
                  <a:lnTo>
                    <a:pt x="281" y="165"/>
                  </a:lnTo>
                  <a:lnTo>
                    <a:pt x="308" y="167"/>
                  </a:lnTo>
                  <a:lnTo>
                    <a:pt x="331" y="163"/>
                  </a:lnTo>
                  <a:lnTo>
                    <a:pt x="352" y="156"/>
                  </a:lnTo>
                  <a:lnTo>
                    <a:pt x="359" y="152"/>
                  </a:lnTo>
                  <a:lnTo>
                    <a:pt x="369" y="146"/>
                  </a:lnTo>
                  <a:lnTo>
                    <a:pt x="376" y="140"/>
                  </a:lnTo>
                  <a:lnTo>
                    <a:pt x="382" y="135"/>
                  </a:lnTo>
                  <a:lnTo>
                    <a:pt x="394" y="127"/>
                  </a:lnTo>
                  <a:lnTo>
                    <a:pt x="399" y="119"/>
                  </a:lnTo>
                  <a:lnTo>
                    <a:pt x="401" y="118"/>
                  </a:lnTo>
                  <a:lnTo>
                    <a:pt x="337" y="237"/>
                  </a:lnTo>
                  <a:lnTo>
                    <a:pt x="152" y="296"/>
                  </a:lnTo>
                  <a:lnTo>
                    <a:pt x="318" y="275"/>
                  </a:lnTo>
                  <a:lnTo>
                    <a:pt x="238" y="416"/>
                  </a:lnTo>
                  <a:lnTo>
                    <a:pt x="53" y="406"/>
                  </a:lnTo>
                  <a:lnTo>
                    <a:pt x="224" y="446"/>
                  </a:lnTo>
                  <a:lnTo>
                    <a:pt x="175" y="541"/>
                  </a:lnTo>
                  <a:lnTo>
                    <a:pt x="42" y="549"/>
                  </a:lnTo>
                  <a:lnTo>
                    <a:pt x="162" y="568"/>
                  </a:lnTo>
                  <a:lnTo>
                    <a:pt x="127" y="648"/>
                  </a:lnTo>
                  <a:lnTo>
                    <a:pt x="53" y="676"/>
                  </a:lnTo>
                  <a:lnTo>
                    <a:pt x="127" y="673"/>
                  </a:lnTo>
                  <a:lnTo>
                    <a:pt x="97" y="787"/>
                  </a:lnTo>
                  <a:lnTo>
                    <a:pt x="150" y="646"/>
                  </a:lnTo>
                  <a:lnTo>
                    <a:pt x="200" y="543"/>
                  </a:lnTo>
                  <a:lnTo>
                    <a:pt x="209" y="764"/>
                  </a:lnTo>
                  <a:lnTo>
                    <a:pt x="222" y="507"/>
                  </a:lnTo>
                  <a:lnTo>
                    <a:pt x="266" y="431"/>
                  </a:lnTo>
                  <a:lnTo>
                    <a:pt x="314" y="627"/>
                  </a:lnTo>
                  <a:lnTo>
                    <a:pt x="289" y="399"/>
                  </a:lnTo>
                  <a:lnTo>
                    <a:pt x="350" y="285"/>
                  </a:lnTo>
                  <a:lnTo>
                    <a:pt x="424" y="437"/>
                  </a:lnTo>
                  <a:lnTo>
                    <a:pt x="367" y="251"/>
                  </a:lnTo>
                  <a:lnTo>
                    <a:pt x="375" y="235"/>
                  </a:lnTo>
                  <a:lnTo>
                    <a:pt x="380" y="218"/>
                  </a:lnTo>
                  <a:lnTo>
                    <a:pt x="390" y="197"/>
                  </a:lnTo>
                  <a:lnTo>
                    <a:pt x="399" y="175"/>
                  </a:lnTo>
                  <a:lnTo>
                    <a:pt x="411" y="152"/>
                  </a:lnTo>
                  <a:lnTo>
                    <a:pt x="414" y="146"/>
                  </a:lnTo>
                  <a:lnTo>
                    <a:pt x="416" y="142"/>
                  </a:lnTo>
                  <a:lnTo>
                    <a:pt x="418" y="137"/>
                  </a:lnTo>
                  <a:lnTo>
                    <a:pt x="422" y="131"/>
                  </a:lnTo>
                  <a:lnTo>
                    <a:pt x="424" y="127"/>
                  </a:lnTo>
                  <a:lnTo>
                    <a:pt x="428" y="123"/>
                  </a:lnTo>
                  <a:lnTo>
                    <a:pt x="432" y="116"/>
                  </a:lnTo>
                  <a:lnTo>
                    <a:pt x="439" y="108"/>
                  </a:lnTo>
                  <a:lnTo>
                    <a:pt x="443" y="104"/>
                  </a:lnTo>
                  <a:lnTo>
                    <a:pt x="447" y="99"/>
                  </a:lnTo>
                  <a:lnTo>
                    <a:pt x="451" y="95"/>
                  </a:lnTo>
                  <a:lnTo>
                    <a:pt x="456" y="91"/>
                  </a:lnTo>
                  <a:lnTo>
                    <a:pt x="460" y="85"/>
                  </a:lnTo>
                  <a:lnTo>
                    <a:pt x="466" y="81"/>
                  </a:lnTo>
                  <a:lnTo>
                    <a:pt x="472" y="76"/>
                  </a:lnTo>
                  <a:lnTo>
                    <a:pt x="477" y="72"/>
                  </a:lnTo>
                  <a:lnTo>
                    <a:pt x="483" y="66"/>
                  </a:lnTo>
                  <a:lnTo>
                    <a:pt x="489" y="62"/>
                  </a:lnTo>
                  <a:lnTo>
                    <a:pt x="494" y="57"/>
                  </a:lnTo>
                  <a:lnTo>
                    <a:pt x="502" y="53"/>
                  </a:lnTo>
                  <a:lnTo>
                    <a:pt x="508" y="47"/>
                  </a:lnTo>
                  <a:lnTo>
                    <a:pt x="513" y="43"/>
                  </a:lnTo>
                  <a:lnTo>
                    <a:pt x="525" y="34"/>
                  </a:lnTo>
                  <a:lnTo>
                    <a:pt x="530" y="30"/>
                  </a:lnTo>
                  <a:lnTo>
                    <a:pt x="536" y="26"/>
                  </a:lnTo>
                  <a:lnTo>
                    <a:pt x="546" y="19"/>
                  </a:lnTo>
                  <a:lnTo>
                    <a:pt x="555" y="13"/>
                  </a:lnTo>
                  <a:lnTo>
                    <a:pt x="563" y="7"/>
                  </a:lnTo>
                  <a:lnTo>
                    <a:pt x="568" y="4"/>
                  </a:lnTo>
                  <a:lnTo>
                    <a:pt x="572" y="0"/>
                  </a:lnTo>
                  <a:lnTo>
                    <a:pt x="542" y="114"/>
                  </a:lnTo>
                  <a:lnTo>
                    <a:pt x="534" y="110"/>
                  </a:lnTo>
                  <a:lnTo>
                    <a:pt x="510" y="110"/>
                  </a:lnTo>
                  <a:lnTo>
                    <a:pt x="479" y="118"/>
                  </a:lnTo>
                  <a:lnTo>
                    <a:pt x="479" y="11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0260" name="Freeform 20"/>
            <p:cNvSpPr>
              <a:spLocks/>
            </p:cNvSpPr>
            <p:nvPr/>
          </p:nvSpPr>
          <p:spPr bwMode="auto">
            <a:xfrm>
              <a:off x="240" y="480"/>
              <a:ext cx="432" cy="2064"/>
            </a:xfrm>
            <a:custGeom>
              <a:avLst/>
              <a:gdLst/>
              <a:ahLst/>
              <a:cxnLst>
                <a:cxn ang="0">
                  <a:pos x="703" y="331"/>
                </a:cxn>
                <a:cxn ang="0">
                  <a:pos x="699" y="488"/>
                </a:cxn>
                <a:cxn ang="0">
                  <a:pos x="737" y="576"/>
                </a:cxn>
                <a:cxn ang="0">
                  <a:pos x="783" y="656"/>
                </a:cxn>
                <a:cxn ang="0">
                  <a:pos x="838" y="745"/>
                </a:cxn>
                <a:cxn ang="0">
                  <a:pos x="882" y="914"/>
                </a:cxn>
                <a:cxn ang="0">
                  <a:pos x="855" y="1011"/>
                </a:cxn>
                <a:cxn ang="0">
                  <a:pos x="810" y="1093"/>
                </a:cxn>
                <a:cxn ang="0">
                  <a:pos x="783" y="1040"/>
                </a:cxn>
                <a:cxn ang="0">
                  <a:pos x="741" y="952"/>
                </a:cxn>
                <a:cxn ang="0">
                  <a:pos x="650" y="971"/>
                </a:cxn>
                <a:cxn ang="0">
                  <a:pos x="669" y="1099"/>
                </a:cxn>
                <a:cxn ang="0">
                  <a:pos x="739" y="1215"/>
                </a:cxn>
                <a:cxn ang="0">
                  <a:pos x="764" y="1342"/>
                </a:cxn>
                <a:cxn ang="0">
                  <a:pos x="650" y="1348"/>
                </a:cxn>
                <a:cxn ang="0">
                  <a:pos x="585" y="1228"/>
                </a:cxn>
                <a:cxn ang="0">
                  <a:pos x="528" y="1241"/>
                </a:cxn>
                <a:cxn ang="0">
                  <a:pos x="564" y="1353"/>
                </a:cxn>
                <a:cxn ang="0">
                  <a:pos x="589" y="1420"/>
                </a:cxn>
                <a:cxn ang="0">
                  <a:pos x="616" y="1498"/>
                </a:cxn>
                <a:cxn ang="0">
                  <a:pos x="644" y="1640"/>
                </a:cxn>
                <a:cxn ang="0">
                  <a:pos x="524" y="1642"/>
                </a:cxn>
                <a:cxn ang="0">
                  <a:pos x="490" y="1538"/>
                </a:cxn>
                <a:cxn ang="0">
                  <a:pos x="466" y="1420"/>
                </a:cxn>
                <a:cxn ang="0">
                  <a:pos x="443" y="1403"/>
                </a:cxn>
                <a:cxn ang="0">
                  <a:pos x="441" y="1718"/>
                </a:cxn>
                <a:cxn ang="0">
                  <a:pos x="355" y="1781"/>
                </a:cxn>
                <a:cxn ang="0">
                  <a:pos x="298" y="1686"/>
                </a:cxn>
                <a:cxn ang="0">
                  <a:pos x="331" y="1583"/>
                </a:cxn>
                <a:cxn ang="0">
                  <a:pos x="154" y="1568"/>
                </a:cxn>
                <a:cxn ang="0">
                  <a:pos x="203" y="1502"/>
                </a:cxn>
                <a:cxn ang="0">
                  <a:pos x="336" y="1405"/>
                </a:cxn>
                <a:cxn ang="0">
                  <a:pos x="104" y="1353"/>
                </a:cxn>
                <a:cxn ang="0">
                  <a:pos x="99" y="1279"/>
                </a:cxn>
                <a:cxn ang="0">
                  <a:pos x="323" y="1177"/>
                </a:cxn>
                <a:cxn ang="0">
                  <a:pos x="323" y="1085"/>
                </a:cxn>
                <a:cxn ang="0">
                  <a:pos x="129" y="1142"/>
                </a:cxn>
                <a:cxn ang="0">
                  <a:pos x="0" y="1059"/>
                </a:cxn>
                <a:cxn ang="0">
                  <a:pos x="49" y="962"/>
                </a:cxn>
                <a:cxn ang="0">
                  <a:pos x="353" y="901"/>
                </a:cxn>
                <a:cxn ang="0">
                  <a:pos x="273" y="855"/>
                </a:cxn>
                <a:cxn ang="0">
                  <a:pos x="138" y="810"/>
                </a:cxn>
                <a:cxn ang="0">
                  <a:pos x="165" y="713"/>
                </a:cxn>
                <a:cxn ang="0">
                  <a:pos x="213" y="618"/>
                </a:cxn>
                <a:cxn ang="0">
                  <a:pos x="277" y="532"/>
                </a:cxn>
                <a:cxn ang="0">
                  <a:pos x="391" y="464"/>
                </a:cxn>
                <a:cxn ang="0">
                  <a:pos x="553" y="367"/>
                </a:cxn>
                <a:cxn ang="0">
                  <a:pos x="216" y="777"/>
                </a:cxn>
                <a:cxn ang="0">
                  <a:pos x="148" y="1308"/>
                </a:cxn>
                <a:cxn ang="0">
                  <a:pos x="403" y="1429"/>
                </a:cxn>
                <a:cxn ang="0">
                  <a:pos x="526" y="893"/>
                </a:cxn>
                <a:cxn ang="0">
                  <a:pos x="608" y="466"/>
                </a:cxn>
                <a:cxn ang="0">
                  <a:pos x="635" y="327"/>
                </a:cxn>
                <a:cxn ang="0">
                  <a:pos x="661" y="253"/>
                </a:cxn>
                <a:cxn ang="0">
                  <a:pos x="705" y="184"/>
                </a:cxn>
                <a:cxn ang="0">
                  <a:pos x="756" y="112"/>
                </a:cxn>
                <a:cxn ang="0">
                  <a:pos x="831" y="19"/>
                </a:cxn>
                <a:cxn ang="0">
                  <a:pos x="734" y="268"/>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lnTo>
                    <a:pt x="734" y="26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0261" name="Freeform 21"/>
            <p:cNvSpPr>
              <a:spLocks/>
            </p:cNvSpPr>
            <p:nvPr/>
          </p:nvSpPr>
          <p:spPr bwMode="auto">
            <a:xfrm rot="-4460609">
              <a:off x="506" y="250"/>
              <a:ext cx="466" cy="230"/>
            </a:xfrm>
            <a:custGeom>
              <a:avLst/>
              <a:gdLst/>
              <a:ahLst/>
              <a:cxnLst>
                <a:cxn ang="0">
                  <a:pos x="184" y="311"/>
                </a:cxn>
                <a:cxn ang="0">
                  <a:pos x="256" y="273"/>
                </a:cxn>
                <a:cxn ang="0">
                  <a:pos x="287" y="234"/>
                </a:cxn>
                <a:cxn ang="0">
                  <a:pos x="309" y="194"/>
                </a:cxn>
                <a:cxn ang="0">
                  <a:pos x="336" y="146"/>
                </a:cxn>
                <a:cxn ang="0">
                  <a:pos x="401" y="83"/>
                </a:cxn>
                <a:cxn ang="0">
                  <a:pos x="452" y="70"/>
                </a:cxn>
                <a:cxn ang="0">
                  <a:pos x="500" y="70"/>
                </a:cxn>
                <a:cxn ang="0">
                  <a:pos x="482" y="95"/>
                </a:cxn>
                <a:cxn ang="0">
                  <a:pos x="454" y="137"/>
                </a:cxn>
                <a:cxn ang="0">
                  <a:pos x="486" y="173"/>
                </a:cxn>
                <a:cxn ang="0">
                  <a:pos x="538" y="131"/>
                </a:cxn>
                <a:cxn ang="0">
                  <a:pos x="572" y="70"/>
                </a:cxn>
                <a:cxn ang="0">
                  <a:pos x="623" y="28"/>
                </a:cxn>
                <a:cxn ang="0">
                  <a:pos x="654" y="78"/>
                </a:cxn>
                <a:cxn ang="0">
                  <a:pos x="617" y="137"/>
                </a:cxn>
                <a:cxn ang="0">
                  <a:pos x="638" y="157"/>
                </a:cxn>
                <a:cxn ang="0">
                  <a:pos x="678" y="114"/>
                </a:cxn>
                <a:cxn ang="0">
                  <a:pos x="703" y="87"/>
                </a:cxn>
                <a:cxn ang="0">
                  <a:pos x="732" y="53"/>
                </a:cxn>
                <a:cxn ang="0">
                  <a:pos x="787" y="5"/>
                </a:cxn>
                <a:cxn ang="0">
                  <a:pos x="819" y="59"/>
                </a:cxn>
                <a:cxn ang="0">
                  <a:pos x="781" y="100"/>
                </a:cxn>
                <a:cxn ang="0">
                  <a:pos x="733" y="140"/>
                </a:cxn>
                <a:cxn ang="0">
                  <a:pos x="732" y="156"/>
                </a:cxn>
                <a:cxn ang="0">
                  <a:pos x="874" y="76"/>
                </a:cxn>
                <a:cxn ang="0">
                  <a:pos x="924" y="99"/>
                </a:cxn>
                <a:cxn ang="0">
                  <a:pos x="895" y="148"/>
                </a:cxn>
                <a:cxn ang="0">
                  <a:pos x="842" y="161"/>
                </a:cxn>
                <a:cxn ang="0">
                  <a:pos x="880" y="243"/>
                </a:cxn>
                <a:cxn ang="0">
                  <a:pos x="838" y="239"/>
                </a:cxn>
                <a:cxn ang="0">
                  <a:pos x="760" y="203"/>
                </a:cxn>
                <a:cxn ang="0">
                  <a:pos x="796" y="321"/>
                </a:cxn>
                <a:cxn ang="0">
                  <a:pos x="764" y="342"/>
                </a:cxn>
                <a:cxn ang="0">
                  <a:pos x="661" y="268"/>
                </a:cxn>
                <a:cxn ang="0">
                  <a:pos x="619" y="291"/>
                </a:cxn>
                <a:cxn ang="0">
                  <a:pos x="695" y="363"/>
                </a:cxn>
                <a:cxn ang="0">
                  <a:pos x="692" y="443"/>
                </a:cxn>
                <a:cxn ang="0">
                  <a:pos x="635" y="445"/>
                </a:cxn>
                <a:cxn ang="0">
                  <a:pos x="530" y="325"/>
                </a:cxn>
                <a:cxn ang="0">
                  <a:pos x="530" y="370"/>
                </a:cxn>
                <a:cxn ang="0">
                  <a:pos x="543" y="445"/>
                </a:cxn>
                <a:cxn ang="0">
                  <a:pos x="494" y="456"/>
                </a:cxn>
                <a:cxn ang="0">
                  <a:pos x="439" y="460"/>
                </a:cxn>
                <a:cxn ang="0">
                  <a:pos x="384" y="452"/>
                </a:cxn>
                <a:cxn ang="0">
                  <a:pos x="325" y="418"/>
                </a:cxn>
                <a:cxn ang="0">
                  <a:pos x="241" y="370"/>
                </a:cxn>
                <a:cxn ang="0">
                  <a:pos x="509" y="416"/>
                </a:cxn>
                <a:cxn ang="0">
                  <a:pos x="764" y="311"/>
                </a:cxn>
                <a:cxn ang="0">
                  <a:pos x="754" y="167"/>
                </a:cxn>
                <a:cxn ang="0">
                  <a:pos x="482" y="249"/>
                </a:cxn>
                <a:cxn ang="0">
                  <a:pos x="270" y="321"/>
                </a:cxn>
                <a:cxn ang="0">
                  <a:pos x="201" y="344"/>
                </a:cxn>
                <a:cxn ang="0">
                  <a:pos x="159" y="349"/>
                </a:cxn>
                <a:cxn ang="0">
                  <a:pos x="119" y="348"/>
                </a:cxn>
                <a:cxn ang="0">
                  <a:pos x="74" y="344"/>
                </a:cxn>
                <a:cxn ang="0">
                  <a:pos x="13" y="334"/>
                </a:cxn>
                <a:cxn ang="0">
                  <a:pos x="150" y="313"/>
                </a:cxn>
              </a:cxnLst>
              <a:rect l="0" t="0" r="r" b="b"/>
              <a:pathLst>
                <a:path w="931" h="460">
                  <a:moveTo>
                    <a:pt x="150" y="313"/>
                  </a:moveTo>
                  <a:lnTo>
                    <a:pt x="154" y="315"/>
                  </a:lnTo>
                  <a:lnTo>
                    <a:pt x="161" y="315"/>
                  </a:lnTo>
                  <a:lnTo>
                    <a:pt x="169" y="315"/>
                  </a:lnTo>
                  <a:lnTo>
                    <a:pt x="176" y="313"/>
                  </a:lnTo>
                  <a:lnTo>
                    <a:pt x="184" y="311"/>
                  </a:lnTo>
                  <a:lnTo>
                    <a:pt x="193" y="310"/>
                  </a:lnTo>
                  <a:lnTo>
                    <a:pt x="214" y="302"/>
                  </a:lnTo>
                  <a:lnTo>
                    <a:pt x="235" y="291"/>
                  </a:lnTo>
                  <a:lnTo>
                    <a:pt x="247" y="283"/>
                  </a:lnTo>
                  <a:lnTo>
                    <a:pt x="252" y="277"/>
                  </a:lnTo>
                  <a:lnTo>
                    <a:pt x="256" y="273"/>
                  </a:lnTo>
                  <a:lnTo>
                    <a:pt x="262" y="268"/>
                  </a:lnTo>
                  <a:lnTo>
                    <a:pt x="268" y="262"/>
                  </a:lnTo>
                  <a:lnTo>
                    <a:pt x="271" y="254"/>
                  </a:lnTo>
                  <a:lnTo>
                    <a:pt x="277" y="249"/>
                  </a:lnTo>
                  <a:lnTo>
                    <a:pt x="281" y="241"/>
                  </a:lnTo>
                  <a:lnTo>
                    <a:pt x="287" y="234"/>
                  </a:lnTo>
                  <a:lnTo>
                    <a:pt x="290" y="226"/>
                  </a:lnTo>
                  <a:lnTo>
                    <a:pt x="294" y="220"/>
                  </a:lnTo>
                  <a:lnTo>
                    <a:pt x="298" y="213"/>
                  </a:lnTo>
                  <a:lnTo>
                    <a:pt x="304" y="207"/>
                  </a:lnTo>
                  <a:lnTo>
                    <a:pt x="306" y="199"/>
                  </a:lnTo>
                  <a:lnTo>
                    <a:pt x="309" y="194"/>
                  </a:lnTo>
                  <a:lnTo>
                    <a:pt x="313" y="186"/>
                  </a:lnTo>
                  <a:lnTo>
                    <a:pt x="317" y="180"/>
                  </a:lnTo>
                  <a:lnTo>
                    <a:pt x="323" y="169"/>
                  </a:lnTo>
                  <a:lnTo>
                    <a:pt x="327" y="163"/>
                  </a:lnTo>
                  <a:lnTo>
                    <a:pt x="330" y="156"/>
                  </a:lnTo>
                  <a:lnTo>
                    <a:pt x="336" y="146"/>
                  </a:lnTo>
                  <a:lnTo>
                    <a:pt x="342" y="135"/>
                  </a:lnTo>
                  <a:lnTo>
                    <a:pt x="349" y="125"/>
                  </a:lnTo>
                  <a:lnTo>
                    <a:pt x="357" y="116"/>
                  </a:lnTo>
                  <a:lnTo>
                    <a:pt x="365" y="108"/>
                  </a:lnTo>
                  <a:lnTo>
                    <a:pt x="382" y="93"/>
                  </a:lnTo>
                  <a:lnTo>
                    <a:pt x="401" y="83"/>
                  </a:lnTo>
                  <a:lnTo>
                    <a:pt x="412" y="80"/>
                  </a:lnTo>
                  <a:lnTo>
                    <a:pt x="422" y="76"/>
                  </a:lnTo>
                  <a:lnTo>
                    <a:pt x="427" y="74"/>
                  </a:lnTo>
                  <a:lnTo>
                    <a:pt x="433" y="74"/>
                  </a:lnTo>
                  <a:lnTo>
                    <a:pt x="443" y="72"/>
                  </a:lnTo>
                  <a:lnTo>
                    <a:pt x="452" y="70"/>
                  </a:lnTo>
                  <a:lnTo>
                    <a:pt x="460" y="70"/>
                  </a:lnTo>
                  <a:lnTo>
                    <a:pt x="469" y="68"/>
                  </a:lnTo>
                  <a:lnTo>
                    <a:pt x="477" y="68"/>
                  </a:lnTo>
                  <a:lnTo>
                    <a:pt x="482" y="68"/>
                  </a:lnTo>
                  <a:lnTo>
                    <a:pt x="490" y="70"/>
                  </a:lnTo>
                  <a:lnTo>
                    <a:pt x="500" y="70"/>
                  </a:lnTo>
                  <a:lnTo>
                    <a:pt x="509" y="72"/>
                  </a:lnTo>
                  <a:lnTo>
                    <a:pt x="505" y="74"/>
                  </a:lnTo>
                  <a:lnTo>
                    <a:pt x="498" y="80"/>
                  </a:lnTo>
                  <a:lnTo>
                    <a:pt x="494" y="85"/>
                  </a:lnTo>
                  <a:lnTo>
                    <a:pt x="488" y="91"/>
                  </a:lnTo>
                  <a:lnTo>
                    <a:pt x="482" y="95"/>
                  </a:lnTo>
                  <a:lnTo>
                    <a:pt x="477" y="102"/>
                  </a:lnTo>
                  <a:lnTo>
                    <a:pt x="471" y="108"/>
                  </a:lnTo>
                  <a:lnTo>
                    <a:pt x="467" y="116"/>
                  </a:lnTo>
                  <a:lnTo>
                    <a:pt x="462" y="121"/>
                  </a:lnTo>
                  <a:lnTo>
                    <a:pt x="458" y="129"/>
                  </a:lnTo>
                  <a:lnTo>
                    <a:pt x="454" y="137"/>
                  </a:lnTo>
                  <a:lnTo>
                    <a:pt x="452" y="144"/>
                  </a:lnTo>
                  <a:lnTo>
                    <a:pt x="450" y="156"/>
                  </a:lnTo>
                  <a:lnTo>
                    <a:pt x="454" y="165"/>
                  </a:lnTo>
                  <a:lnTo>
                    <a:pt x="463" y="171"/>
                  </a:lnTo>
                  <a:lnTo>
                    <a:pt x="473" y="175"/>
                  </a:lnTo>
                  <a:lnTo>
                    <a:pt x="486" y="173"/>
                  </a:lnTo>
                  <a:lnTo>
                    <a:pt x="500" y="169"/>
                  </a:lnTo>
                  <a:lnTo>
                    <a:pt x="513" y="161"/>
                  </a:lnTo>
                  <a:lnTo>
                    <a:pt x="524" y="152"/>
                  </a:lnTo>
                  <a:lnTo>
                    <a:pt x="530" y="146"/>
                  </a:lnTo>
                  <a:lnTo>
                    <a:pt x="534" y="138"/>
                  </a:lnTo>
                  <a:lnTo>
                    <a:pt x="538" y="131"/>
                  </a:lnTo>
                  <a:lnTo>
                    <a:pt x="541" y="123"/>
                  </a:lnTo>
                  <a:lnTo>
                    <a:pt x="547" y="114"/>
                  </a:lnTo>
                  <a:lnTo>
                    <a:pt x="553" y="102"/>
                  </a:lnTo>
                  <a:lnTo>
                    <a:pt x="559" y="93"/>
                  </a:lnTo>
                  <a:lnTo>
                    <a:pt x="564" y="81"/>
                  </a:lnTo>
                  <a:lnTo>
                    <a:pt x="572" y="70"/>
                  </a:lnTo>
                  <a:lnTo>
                    <a:pt x="579" y="61"/>
                  </a:lnTo>
                  <a:lnTo>
                    <a:pt x="587" y="51"/>
                  </a:lnTo>
                  <a:lnTo>
                    <a:pt x="595" y="43"/>
                  </a:lnTo>
                  <a:lnTo>
                    <a:pt x="610" y="32"/>
                  </a:lnTo>
                  <a:lnTo>
                    <a:pt x="619" y="28"/>
                  </a:lnTo>
                  <a:lnTo>
                    <a:pt x="623" y="28"/>
                  </a:lnTo>
                  <a:lnTo>
                    <a:pt x="627" y="28"/>
                  </a:lnTo>
                  <a:lnTo>
                    <a:pt x="636" y="30"/>
                  </a:lnTo>
                  <a:lnTo>
                    <a:pt x="646" y="34"/>
                  </a:lnTo>
                  <a:lnTo>
                    <a:pt x="657" y="49"/>
                  </a:lnTo>
                  <a:lnTo>
                    <a:pt x="657" y="66"/>
                  </a:lnTo>
                  <a:lnTo>
                    <a:pt x="654" y="78"/>
                  </a:lnTo>
                  <a:lnTo>
                    <a:pt x="650" y="87"/>
                  </a:lnTo>
                  <a:lnTo>
                    <a:pt x="642" y="97"/>
                  </a:lnTo>
                  <a:lnTo>
                    <a:pt x="636" y="108"/>
                  </a:lnTo>
                  <a:lnTo>
                    <a:pt x="629" y="118"/>
                  </a:lnTo>
                  <a:lnTo>
                    <a:pt x="623" y="127"/>
                  </a:lnTo>
                  <a:lnTo>
                    <a:pt x="617" y="137"/>
                  </a:lnTo>
                  <a:lnTo>
                    <a:pt x="612" y="146"/>
                  </a:lnTo>
                  <a:lnTo>
                    <a:pt x="606" y="159"/>
                  </a:lnTo>
                  <a:lnTo>
                    <a:pt x="612" y="171"/>
                  </a:lnTo>
                  <a:lnTo>
                    <a:pt x="617" y="171"/>
                  </a:lnTo>
                  <a:lnTo>
                    <a:pt x="627" y="167"/>
                  </a:lnTo>
                  <a:lnTo>
                    <a:pt x="638" y="157"/>
                  </a:lnTo>
                  <a:lnTo>
                    <a:pt x="644" y="152"/>
                  </a:lnTo>
                  <a:lnTo>
                    <a:pt x="650" y="146"/>
                  </a:lnTo>
                  <a:lnTo>
                    <a:pt x="657" y="138"/>
                  </a:lnTo>
                  <a:lnTo>
                    <a:pt x="663" y="131"/>
                  </a:lnTo>
                  <a:lnTo>
                    <a:pt x="671" y="121"/>
                  </a:lnTo>
                  <a:lnTo>
                    <a:pt x="678" y="114"/>
                  </a:lnTo>
                  <a:lnTo>
                    <a:pt x="682" y="110"/>
                  </a:lnTo>
                  <a:lnTo>
                    <a:pt x="686" y="104"/>
                  </a:lnTo>
                  <a:lnTo>
                    <a:pt x="690" y="100"/>
                  </a:lnTo>
                  <a:lnTo>
                    <a:pt x="695" y="95"/>
                  </a:lnTo>
                  <a:lnTo>
                    <a:pt x="699" y="91"/>
                  </a:lnTo>
                  <a:lnTo>
                    <a:pt x="703" y="87"/>
                  </a:lnTo>
                  <a:lnTo>
                    <a:pt x="707" y="81"/>
                  </a:lnTo>
                  <a:lnTo>
                    <a:pt x="711" y="78"/>
                  </a:lnTo>
                  <a:lnTo>
                    <a:pt x="718" y="68"/>
                  </a:lnTo>
                  <a:lnTo>
                    <a:pt x="722" y="62"/>
                  </a:lnTo>
                  <a:lnTo>
                    <a:pt x="726" y="59"/>
                  </a:lnTo>
                  <a:lnTo>
                    <a:pt x="732" y="53"/>
                  </a:lnTo>
                  <a:lnTo>
                    <a:pt x="735" y="49"/>
                  </a:lnTo>
                  <a:lnTo>
                    <a:pt x="743" y="42"/>
                  </a:lnTo>
                  <a:lnTo>
                    <a:pt x="751" y="34"/>
                  </a:lnTo>
                  <a:lnTo>
                    <a:pt x="758" y="26"/>
                  </a:lnTo>
                  <a:lnTo>
                    <a:pt x="773" y="13"/>
                  </a:lnTo>
                  <a:lnTo>
                    <a:pt x="787" y="5"/>
                  </a:lnTo>
                  <a:lnTo>
                    <a:pt x="800" y="0"/>
                  </a:lnTo>
                  <a:lnTo>
                    <a:pt x="811" y="0"/>
                  </a:lnTo>
                  <a:lnTo>
                    <a:pt x="819" y="7"/>
                  </a:lnTo>
                  <a:lnTo>
                    <a:pt x="828" y="26"/>
                  </a:lnTo>
                  <a:lnTo>
                    <a:pt x="825" y="47"/>
                  </a:lnTo>
                  <a:lnTo>
                    <a:pt x="819" y="59"/>
                  </a:lnTo>
                  <a:lnTo>
                    <a:pt x="811" y="68"/>
                  </a:lnTo>
                  <a:lnTo>
                    <a:pt x="802" y="80"/>
                  </a:lnTo>
                  <a:lnTo>
                    <a:pt x="796" y="85"/>
                  </a:lnTo>
                  <a:lnTo>
                    <a:pt x="792" y="91"/>
                  </a:lnTo>
                  <a:lnTo>
                    <a:pt x="787" y="95"/>
                  </a:lnTo>
                  <a:lnTo>
                    <a:pt x="781" y="100"/>
                  </a:lnTo>
                  <a:lnTo>
                    <a:pt x="775" y="104"/>
                  </a:lnTo>
                  <a:lnTo>
                    <a:pt x="770" y="110"/>
                  </a:lnTo>
                  <a:lnTo>
                    <a:pt x="749" y="129"/>
                  </a:lnTo>
                  <a:lnTo>
                    <a:pt x="743" y="133"/>
                  </a:lnTo>
                  <a:lnTo>
                    <a:pt x="739" y="137"/>
                  </a:lnTo>
                  <a:lnTo>
                    <a:pt x="733" y="140"/>
                  </a:lnTo>
                  <a:lnTo>
                    <a:pt x="730" y="146"/>
                  </a:lnTo>
                  <a:lnTo>
                    <a:pt x="724" y="152"/>
                  </a:lnTo>
                  <a:lnTo>
                    <a:pt x="718" y="159"/>
                  </a:lnTo>
                  <a:lnTo>
                    <a:pt x="718" y="163"/>
                  </a:lnTo>
                  <a:lnTo>
                    <a:pt x="724" y="161"/>
                  </a:lnTo>
                  <a:lnTo>
                    <a:pt x="732" y="156"/>
                  </a:lnTo>
                  <a:lnTo>
                    <a:pt x="754" y="140"/>
                  </a:lnTo>
                  <a:lnTo>
                    <a:pt x="781" y="121"/>
                  </a:lnTo>
                  <a:lnTo>
                    <a:pt x="813" y="102"/>
                  </a:lnTo>
                  <a:lnTo>
                    <a:pt x="846" y="85"/>
                  </a:lnTo>
                  <a:lnTo>
                    <a:pt x="861" y="80"/>
                  </a:lnTo>
                  <a:lnTo>
                    <a:pt x="874" y="76"/>
                  </a:lnTo>
                  <a:lnTo>
                    <a:pt x="880" y="76"/>
                  </a:lnTo>
                  <a:lnTo>
                    <a:pt x="886" y="76"/>
                  </a:lnTo>
                  <a:lnTo>
                    <a:pt x="897" y="80"/>
                  </a:lnTo>
                  <a:lnTo>
                    <a:pt x="906" y="83"/>
                  </a:lnTo>
                  <a:lnTo>
                    <a:pt x="914" y="89"/>
                  </a:lnTo>
                  <a:lnTo>
                    <a:pt x="924" y="99"/>
                  </a:lnTo>
                  <a:lnTo>
                    <a:pt x="931" y="119"/>
                  </a:lnTo>
                  <a:lnTo>
                    <a:pt x="927" y="129"/>
                  </a:lnTo>
                  <a:lnTo>
                    <a:pt x="922" y="137"/>
                  </a:lnTo>
                  <a:lnTo>
                    <a:pt x="912" y="144"/>
                  </a:lnTo>
                  <a:lnTo>
                    <a:pt x="901" y="148"/>
                  </a:lnTo>
                  <a:lnTo>
                    <a:pt x="895" y="148"/>
                  </a:lnTo>
                  <a:lnTo>
                    <a:pt x="889" y="150"/>
                  </a:lnTo>
                  <a:lnTo>
                    <a:pt x="876" y="152"/>
                  </a:lnTo>
                  <a:lnTo>
                    <a:pt x="870" y="154"/>
                  </a:lnTo>
                  <a:lnTo>
                    <a:pt x="865" y="154"/>
                  </a:lnTo>
                  <a:lnTo>
                    <a:pt x="855" y="156"/>
                  </a:lnTo>
                  <a:lnTo>
                    <a:pt x="842" y="161"/>
                  </a:lnTo>
                  <a:lnTo>
                    <a:pt x="840" y="165"/>
                  </a:lnTo>
                  <a:lnTo>
                    <a:pt x="844" y="169"/>
                  </a:lnTo>
                  <a:lnTo>
                    <a:pt x="859" y="190"/>
                  </a:lnTo>
                  <a:lnTo>
                    <a:pt x="876" y="216"/>
                  </a:lnTo>
                  <a:lnTo>
                    <a:pt x="882" y="239"/>
                  </a:lnTo>
                  <a:lnTo>
                    <a:pt x="880" y="243"/>
                  </a:lnTo>
                  <a:lnTo>
                    <a:pt x="876" y="247"/>
                  </a:lnTo>
                  <a:lnTo>
                    <a:pt x="870" y="247"/>
                  </a:lnTo>
                  <a:lnTo>
                    <a:pt x="863" y="247"/>
                  </a:lnTo>
                  <a:lnTo>
                    <a:pt x="855" y="245"/>
                  </a:lnTo>
                  <a:lnTo>
                    <a:pt x="846" y="241"/>
                  </a:lnTo>
                  <a:lnTo>
                    <a:pt x="838" y="239"/>
                  </a:lnTo>
                  <a:lnTo>
                    <a:pt x="828" y="234"/>
                  </a:lnTo>
                  <a:lnTo>
                    <a:pt x="813" y="226"/>
                  </a:lnTo>
                  <a:lnTo>
                    <a:pt x="798" y="216"/>
                  </a:lnTo>
                  <a:lnTo>
                    <a:pt x="783" y="209"/>
                  </a:lnTo>
                  <a:lnTo>
                    <a:pt x="771" y="203"/>
                  </a:lnTo>
                  <a:lnTo>
                    <a:pt x="760" y="203"/>
                  </a:lnTo>
                  <a:lnTo>
                    <a:pt x="751" y="209"/>
                  </a:lnTo>
                  <a:lnTo>
                    <a:pt x="749" y="215"/>
                  </a:lnTo>
                  <a:lnTo>
                    <a:pt x="749" y="222"/>
                  </a:lnTo>
                  <a:lnTo>
                    <a:pt x="754" y="239"/>
                  </a:lnTo>
                  <a:lnTo>
                    <a:pt x="777" y="281"/>
                  </a:lnTo>
                  <a:lnTo>
                    <a:pt x="796" y="321"/>
                  </a:lnTo>
                  <a:lnTo>
                    <a:pt x="796" y="334"/>
                  </a:lnTo>
                  <a:lnTo>
                    <a:pt x="792" y="340"/>
                  </a:lnTo>
                  <a:lnTo>
                    <a:pt x="787" y="344"/>
                  </a:lnTo>
                  <a:lnTo>
                    <a:pt x="779" y="344"/>
                  </a:lnTo>
                  <a:lnTo>
                    <a:pt x="771" y="344"/>
                  </a:lnTo>
                  <a:lnTo>
                    <a:pt x="764" y="342"/>
                  </a:lnTo>
                  <a:lnTo>
                    <a:pt x="756" y="338"/>
                  </a:lnTo>
                  <a:lnTo>
                    <a:pt x="741" y="327"/>
                  </a:lnTo>
                  <a:lnTo>
                    <a:pt x="724" y="311"/>
                  </a:lnTo>
                  <a:lnTo>
                    <a:pt x="709" y="298"/>
                  </a:lnTo>
                  <a:lnTo>
                    <a:pt x="692" y="285"/>
                  </a:lnTo>
                  <a:lnTo>
                    <a:pt x="661" y="268"/>
                  </a:lnTo>
                  <a:lnTo>
                    <a:pt x="648" y="268"/>
                  </a:lnTo>
                  <a:lnTo>
                    <a:pt x="636" y="270"/>
                  </a:lnTo>
                  <a:lnTo>
                    <a:pt x="627" y="273"/>
                  </a:lnTo>
                  <a:lnTo>
                    <a:pt x="625" y="277"/>
                  </a:lnTo>
                  <a:lnTo>
                    <a:pt x="621" y="281"/>
                  </a:lnTo>
                  <a:lnTo>
                    <a:pt x="619" y="291"/>
                  </a:lnTo>
                  <a:lnTo>
                    <a:pt x="621" y="302"/>
                  </a:lnTo>
                  <a:lnTo>
                    <a:pt x="636" y="325"/>
                  </a:lnTo>
                  <a:lnTo>
                    <a:pt x="661" y="346"/>
                  </a:lnTo>
                  <a:lnTo>
                    <a:pt x="673" y="351"/>
                  </a:lnTo>
                  <a:lnTo>
                    <a:pt x="684" y="357"/>
                  </a:lnTo>
                  <a:lnTo>
                    <a:pt x="695" y="363"/>
                  </a:lnTo>
                  <a:lnTo>
                    <a:pt x="705" y="370"/>
                  </a:lnTo>
                  <a:lnTo>
                    <a:pt x="720" y="393"/>
                  </a:lnTo>
                  <a:lnTo>
                    <a:pt x="722" y="408"/>
                  </a:lnTo>
                  <a:lnTo>
                    <a:pt x="718" y="422"/>
                  </a:lnTo>
                  <a:lnTo>
                    <a:pt x="707" y="433"/>
                  </a:lnTo>
                  <a:lnTo>
                    <a:pt x="692" y="443"/>
                  </a:lnTo>
                  <a:lnTo>
                    <a:pt x="682" y="446"/>
                  </a:lnTo>
                  <a:lnTo>
                    <a:pt x="673" y="448"/>
                  </a:lnTo>
                  <a:lnTo>
                    <a:pt x="663" y="448"/>
                  </a:lnTo>
                  <a:lnTo>
                    <a:pt x="654" y="448"/>
                  </a:lnTo>
                  <a:lnTo>
                    <a:pt x="644" y="448"/>
                  </a:lnTo>
                  <a:lnTo>
                    <a:pt x="635" y="445"/>
                  </a:lnTo>
                  <a:lnTo>
                    <a:pt x="625" y="441"/>
                  </a:lnTo>
                  <a:lnTo>
                    <a:pt x="617" y="435"/>
                  </a:lnTo>
                  <a:lnTo>
                    <a:pt x="604" y="420"/>
                  </a:lnTo>
                  <a:lnTo>
                    <a:pt x="589" y="399"/>
                  </a:lnTo>
                  <a:lnTo>
                    <a:pt x="559" y="357"/>
                  </a:lnTo>
                  <a:lnTo>
                    <a:pt x="530" y="325"/>
                  </a:lnTo>
                  <a:lnTo>
                    <a:pt x="517" y="317"/>
                  </a:lnTo>
                  <a:lnTo>
                    <a:pt x="505" y="319"/>
                  </a:lnTo>
                  <a:lnTo>
                    <a:pt x="501" y="323"/>
                  </a:lnTo>
                  <a:lnTo>
                    <a:pt x="500" y="329"/>
                  </a:lnTo>
                  <a:lnTo>
                    <a:pt x="505" y="340"/>
                  </a:lnTo>
                  <a:lnTo>
                    <a:pt x="530" y="370"/>
                  </a:lnTo>
                  <a:lnTo>
                    <a:pt x="543" y="387"/>
                  </a:lnTo>
                  <a:lnTo>
                    <a:pt x="555" y="405"/>
                  </a:lnTo>
                  <a:lnTo>
                    <a:pt x="560" y="420"/>
                  </a:lnTo>
                  <a:lnTo>
                    <a:pt x="559" y="433"/>
                  </a:lnTo>
                  <a:lnTo>
                    <a:pt x="553" y="439"/>
                  </a:lnTo>
                  <a:lnTo>
                    <a:pt x="543" y="445"/>
                  </a:lnTo>
                  <a:lnTo>
                    <a:pt x="532" y="448"/>
                  </a:lnTo>
                  <a:lnTo>
                    <a:pt x="524" y="450"/>
                  </a:lnTo>
                  <a:lnTo>
                    <a:pt x="519" y="452"/>
                  </a:lnTo>
                  <a:lnTo>
                    <a:pt x="511" y="454"/>
                  </a:lnTo>
                  <a:lnTo>
                    <a:pt x="501" y="454"/>
                  </a:lnTo>
                  <a:lnTo>
                    <a:pt x="494" y="456"/>
                  </a:lnTo>
                  <a:lnTo>
                    <a:pt x="484" y="458"/>
                  </a:lnTo>
                  <a:lnTo>
                    <a:pt x="477" y="458"/>
                  </a:lnTo>
                  <a:lnTo>
                    <a:pt x="467" y="458"/>
                  </a:lnTo>
                  <a:lnTo>
                    <a:pt x="458" y="460"/>
                  </a:lnTo>
                  <a:lnTo>
                    <a:pt x="448" y="460"/>
                  </a:lnTo>
                  <a:lnTo>
                    <a:pt x="439" y="460"/>
                  </a:lnTo>
                  <a:lnTo>
                    <a:pt x="429" y="458"/>
                  </a:lnTo>
                  <a:lnTo>
                    <a:pt x="420" y="458"/>
                  </a:lnTo>
                  <a:lnTo>
                    <a:pt x="410" y="456"/>
                  </a:lnTo>
                  <a:lnTo>
                    <a:pt x="401" y="456"/>
                  </a:lnTo>
                  <a:lnTo>
                    <a:pt x="393" y="454"/>
                  </a:lnTo>
                  <a:lnTo>
                    <a:pt x="384" y="452"/>
                  </a:lnTo>
                  <a:lnTo>
                    <a:pt x="376" y="450"/>
                  </a:lnTo>
                  <a:lnTo>
                    <a:pt x="366" y="446"/>
                  </a:lnTo>
                  <a:lnTo>
                    <a:pt x="361" y="445"/>
                  </a:lnTo>
                  <a:lnTo>
                    <a:pt x="346" y="437"/>
                  </a:lnTo>
                  <a:lnTo>
                    <a:pt x="334" y="427"/>
                  </a:lnTo>
                  <a:lnTo>
                    <a:pt x="325" y="418"/>
                  </a:lnTo>
                  <a:lnTo>
                    <a:pt x="308" y="399"/>
                  </a:lnTo>
                  <a:lnTo>
                    <a:pt x="289" y="386"/>
                  </a:lnTo>
                  <a:lnTo>
                    <a:pt x="268" y="376"/>
                  </a:lnTo>
                  <a:lnTo>
                    <a:pt x="258" y="374"/>
                  </a:lnTo>
                  <a:lnTo>
                    <a:pt x="249" y="372"/>
                  </a:lnTo>
                  <a:lnTo>
                    <a:pt x="241" y="370"/>
                  </a:lnTo>
                  <a:lnTo>
                    <a:pt x="231" y="368"/>
                  </a:lnTo>
                  <a:lnTo>
                    <a:pt x="218" y="368"/>
                  </a:lnTo>
                  <a:lnTo>
                    <a:pt x="209" y="368"/>
                  </a:lnTo>
                  <a:lnTo>
                    <a:pt x="205" y="368"/>
                  </a:lnTo>
                  <a:lnTo>
                    <a:pt x="334" y="329"/>
                  </a:lnTo>
                  <a:lnTo>
                    <a:pt x="509" y="416"/>
                  </a:lnTo>
                  <a:lnTo>
                    <a:pt x="376" y="315"/>
                  </a:lnTo>
                  <a:lnTo>
                    <a:pt x="532" y="270"/>
                  </a:lnTo>
                  <a:lnTo>
                    <a:pt x="657" y="406"/>
                  </a:lnTo>
                  <a:lnTo>
                    <a:pt x="562" y="258"/>
                  </a:lnTo>
                  <a:lnTo>
                    <a:pt x="663" y="224"/>
                  </a:lnTo>
                  <a:lnTo>
                    <a:pt x="764" y="311"/>
                  </a:lnTo>
                  <a:lnTo>
                    <a:pt x="692" y="215"/>
                  </a:lnTo>
                  <a:lnTo>
                    <a:pt x="773" y="182"/>
                  </a:lnTo>
                  <a:lnTo>
                    <a:pt x="846" y="213"/>
                  </a:lnTo>
                  <a:lnTo>
                    <a:pt x="789" y="165"/>
                  </a:lnTo>
                  <a:lnTo>
                    <a:pt x="891" y="104"/>
                  </a:lnTo>
                  <a:lnTo>
                    <a:pt x="754" y="167"/>
                  </a:lnTo>
                  <a:lnTo>
                    <a:pt x="648" y="209"/>
                  </a:lnTo>
                  <a:lnTo>
                    <a:pt x="796" y="43"/>
                  </a:lnTo>
                  <a:lnTo>
                    <a:pt x="606" y="216"/>
                  </a:lnTo>
                  <a:lnTo>
                    <a:pt x="522" y="239"/>
                  </a:lnTo>
                  <a:lnTo>
                    <a:pt x="625" y="66"/>
                  </a:lnTo>
                  <a:lnTo>
                    <a:pt x="482" y="249"/>
                  </a:lnTo>
                  <a:lnTo>
                    <a:pt x="359" y="285"/>
                  </a:lnTo>
                  <a:lnTo>
                    <a:pt x="414" y="125"/>
                  </a:lnTo>
                  <a:lnTo>
                    <a:pt x="323" y="298"/>
                  </a:lnTo>
                  <a:lnTo>
                    <a:pt x="308" y="304"/>
                  </a:lnTo>
                  <a:lnTo>
                    <a:pt x="290" y="311"/>
                  </a:lnTo>
                  <a:lnTo>
                    <a:pt x="270" y="321"/>
                  </a:lnTo>
                  <a:lnTo>
                    <a:pt x="247" y="329"/>
                  </a:lnTo>
                  <a:lnTo>
                    <a:pt x="224" y="338"/>
                  </a:lnTo>
                  <a:lnTo>
                    <a:pt x="218" y="340"/>
                  </a:lnTo>
                  <a:lnTo>
                    <a:pt x="212" y="342"/>
                  </a:lnTo>
                  <a:lnTo>
                    <a:pt x="207" y="342"/>
                  </a:lnTo>
                  <a:lnTo>
                    <a:pt x="201" y="344"/>
                  </a:lnTo>
                  <a:lnTo>
                    <a:pt x="195" y="346"/>
                  </a:lnTo>
                  <a:lnTo>
                    <a:pt x="192" y="348"/>
                  </a:lnTo>
                  <a:lnTo>
                    <a:pt x="182" y="348"/>
                  </a:lnTo>
                  <a:lnTo>
                    <a:pt x="173" y="349"/>
                  </a:lnTo>
                  <a:lnTo>
                    <a:pt x="167" y="349"/>
                  </a:lnTo>
                  <a:lnTo>
                    <a:pt x="159" y="349"/>
                  </a:lnTo>
                  <a:lnTo>
                    <a:pt x="154" y="349"/>
                  </a:lnTo>
                  <a:lnTo>
                    <a:pt x="148" y="349"/>
                  </a:lnTo>
                  <a:lnTo>
                    <a:pt x="140" y="349"/>
                  </a:lnTo>
                  <a:lnTo>
                    <a:pt x="135" y="349"/>
                  </a:lnTo>
                  <a:lnTo>
                    <a:pt x="127" y="349"/>
                  </a:lnTo>
                  <a:lnTo>
                    <a:pt x="119" y="348"/>
                  </a:lnTo>
                  <a:lnTo>
                    <a:pt x="112" y="348"/>
                  </a:lnTo>
                  <a:lnTo>
                    <a:pt x="104" y="348"/>
                  </a:lnTo>
                  <a:lnTo>
                    <a:pt x="97" y="346"/>
                  </a:lnTo>
                  <a:lnTo>
                    <a:pt x="89" y="346"/>
                  </a:lnTo>
                  <a:lnTo>
                    <a:pt x="81" y="344"/>
                  </a:lnTo>
                  <a:lnTo>
                    <a:pt x="74" y="344"/>
                  </a:lnTo>
                  <a:lnTo>
                    <a:pt x="58" y="342"/>
                  </a:lnTo>
                  <a:lnTo>
                    <a:pt x="53" y="340"/>
                  </a:lnTo>
                  <a:lnTo>
                    <a:pt x="45" y="340"/>
                  </a:lnTo>
                  <a:lnTo>
                    <a:pt x="34" y="338"/>
                  </a:lnTo>
                  <a:lnTo>
                    <a:pt x="22" y="336"/>
                  </a:lnTo>
                  <a:lnTo>
                    <a:pt x="13" y="334"/>
                  </a:lnTo>
                  <a:lnTo>
                    <a:pt x="5" y="332"/>
                  </a:lnTo>
                  <a:lnTo>
                    <a:pt x="0" y="332"/>
                  </a:lnTo>
                  <a:lnTo>
                    <a:pt x="102" y="272"/>
                  </a:lnTo>
                  <a:lnTo>
                    <a:pt x="106" y="279"/>
                  </a:lnTo>
                  <a:lnTo>
                    <a:pt x="123" y="298"/>
                  </a:lnTo>
                  <a:lnTo>
                    <a:pt x="150" y="313"/>
                  </a:lnTo>
                  <a:lnTo>
                    <a:pt x="150" y="313"/>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0262" name="Freeform 22"/>
            <p:cNvSpPr>
              <a:spLocks/>
            </p:cNvSpPr>
            <p:nvPr/>
          </p:nvSpPr>
          <p:spPr bwMode="auto">
            <a:xfrm>
              <a:off x="672" y="432"/>
              <a:ext cx="465" cy="230"/>
            </a:xfrm>
            <a:custGeom>
              <a:avLst/>
              <a:gdLst/>
              <a:ahLst/>
              <a:cxnLst>
                <a:cxn ang="0">
                  <a:pos x="184" y="312"/>
                </a:cxn>
                <a:cxn ang="0">
                  <a:pos x="256" y="274"/>
                </a:cxn>
                <a:cxn ang="0">
                  <a:pos x="285" y="234"/>
                </a:cxn>
                <a:cxn ang="0">
                  <a:pos x="309" y="194"/>
                </a:cxn>
                <a:cxn ang="0">
                  <a:pos x="336" y="146"/>
                </a:cxn>
                <a:cxn ang="0">
                  <a:pos x="401" y="84"/>
                </a:cxn>
                <a:cxn ang="0">
                  <a:pos x="450" y="72"/>
                </a:cxn>
                <a:cxn ang="0">
                  <a:pos x="498" y="70"/>
                </a:cxn>
                <a:cxn ang="0">
                  <a:pos x="482" y="97"/>
                </a:cxn>
                <a:cxn ang="0">
                  <a:pos x="454" y="137"/>
                </a:cxn>
                <a:cxn ang="0">
                  <a:pos x="484" y="173"/>
                </a:cxn>
                <a:cxn ang="0">
                  <a:pos x="538" y="133"/>
                </a:cxn>
                <a:cxn ang="0">
                  <a:pos x="572" y="72"/>
                </a:cxn>
                <a:cxn ang="0">
                  <a:pos x="623" y="29"/>
                </a:cxn>
                <a:cxn ang="0">
                  <a:pos x="654" y="78"/>
                </a:cxn>
                <a:cxn ang="0">
                  <a:pos x="616" y="137"/>
                </a:cxn>
                <a:cxn ang="0">
                  <a:pos x="636" y="160"/>
                </a:cxn>
                <a:cxn ang="0">
                  <a:pos x="678" y="114"/>
                </a:cxn>
                <a:cxn ang="0">
                  <a:pos x="701" y="88"/>
                </a:cxn>
                <a:cxn ang="0">
                  <a:pos x="730" y="55"/>
                </a:cxn>
                <a:cxn ang="0">
                  <a:pos x="787" y="6"/>
                </a:cxn>
                <a:cxn ang="0">
                  <a:pos x="817" y="59"/>
                </a:cxn>
                <a:cxn ang="0">
                  <a:pos x="781" y="101"/>
                </a:cxn>
                <a:cxn ang="0">
                  <a:pos x="733" y="143"/>
                </a:cxn>
                <a:cxn ang="0">
                  <a:pos x="732" y="156"/>
                </a:cxn>
                <a:cxn ang="0">
                  <a:pos x="874" y="76"/>
                </a:cxn>
                <a:cxn ang="0">
                  <a:pos x="924" y="99"/>
                </a:cxn>
                <a:cxn ang="0">
                  <a:pos x="895" y="150"/>
                </a:cxn>
                <a:cxn ang="0">
                  <a:pos x="842" y="162"/>
                </a:cxn>
                <a:cxn ang="0">
                  <a:pos x="880" y="243"/>
                </a:cxn>
                <a:cxn ang="0">
                  <a:pos x="836" y="240"/>
                </a:cxn>
                <a:cxn ang="0">
                  <a:pos x="760" y="204"/>
                </a:cxn>
                <a:cxn ang="0">
                  <a:pos x="794" y="321"/>
                </a:cxn>
                <a:cxn ang="0">
                  <a:pos x="764" y="342"/>
                </a:cxn>
                <a:cxn ang="0">
                  <a:pos x="661" y="268"/>
                </a:cxn>
                <a:cxn ang="0">
                  <a:pos x="619" y="291"/>
                </a:cxn>
                <a:cxn ang="0">
                  <a:pos x="694" y="363"/>
                </a:cxn>
                <a:cxn ang="0">
                  <a:pos x="690" y="443"/>
                </a:cxn>
                <a:cxn ang="0">
                  <a:pos x="635" y="445"/>
                </a:cxn>
                <a:cxn ang="0">
                  <a:pos x="528" y="325"/>
                </a:cxn>
                <a:cxn ang="0">
                  <a:pos x="528" y="373"/>
                </a:cxn>
                <a:cxn ang="0">
                  <a:pos x="541" y="445"/>
                </a:cxn>
                <a:cxn ang="0">
                  <a:pos x="494" y="456"/>
                </a:cxn>
                <a:cxn ang="0">
                  <a:pos x="439" y="460"/>
                </a:cxn>
                <a:cxn ang="0">
                  <a:pos x="384" y="453"/>
                </a:cxn>
                <a:cxn ang="0">
                  <a:pos x="323" y="418"/>
                </a:cxn>
                <a:cxn ang="0">
                  <a:pos x="239" y="371"/>
                </a:cxn>
                <a:cxn ang="0">
                  <a:pos x="509" y="418"/>
                </a:cxn>
                <a:cxn ang="0">
                  <a:pos x="764" y="314"/>
                </a:cxn>
                <a:cxn ang="0">
                  <a:pos x="754" y="167"/>
                </a:cxn>
                <a:cxn ang="0">
                  <a:pos x="481" y="249"/>
                </a:cxn>
                <a:cxn ang="0">
                  <a:pos x="268" y="321"/>
                </a:cxn>
                <a:cxn ang="0">
                  <a:pos x="201" y="344"/>
                </a:cxn>
                <a:cxn ang="0">
                  <a:pos x="159" y="352"/>
                </a:cxn>
                <a:cxn ang="0">
                  <a:pos x="117" y="350"/>
                </a:cxn>
                <a:cxn ang="0">
                  <a:pos x="74" y="344"/>
                </a:cxn>
                <a:cxn ang="0">
                  <a:pos x="13" y="335"/>
                </a:cxn>
                <a:cxn ang="0">
                  <a:pos x="148" y="316"/>
                </a:cxn>
              </a:cxnLst>
              <a:rect l="0" t="0" r="r" b="b"/>
              <a:pathLst>
                <a:path w="929" h="460">
                  <a:moveTo>
                    <a:pt x="148" y="316"/>
                  </a:moveTo>
                  <a:lnTo>
                    <a:pt x="152" y="316"/>
                  </a:lnTo>
                  <a:lnTo>
                    <a:pt x="161" y="316"/>
                  </a:lnTo>
                  <a:lnTo>
                    <a:pt x="167" y="316"/>
                  </a:lnTo>
                  <a:lnTo>
                    <a:pt x="174" y="314"/>
                  </a:lnTo>
                  <a:lnTo>
                    <a:pt x="184" y="312"/>
                  </a:lnTo>
                  <a:lnTo>
                    <a:pt x="193" y="310"/>
                  </a:lnTo>
                  <a:lnTo>
                    <a:pt x="212" y="304"/>
                  </a:lnTo>
                  <a:lnTo>
                    <a:pt x="235" y="291"/>
                  </a:lnTo>
                  <a:lnTo>
                    <a:pt x="245" y="283"/>
                  </a:lnTo>
                  <a:lnTo>
                    <a:pt x="251" y="278"/>
                  </a:lnTo>
                  <a:lnTo>
                    <a:pt x="256" y="274"/>
                  </a:lnTo>
                  <a:lnTo>
                    <a:pt x="262" y="268"/>
                  </a:lnTo>
                  <a:lnTo>
                    <a:pt x="266" y="262"/>
                  </a:lnTo>
                  <a:lnTo>
                    <a:pt x="271" y="257"/>
                  </a:lnTo>
                  <a:lnTo>
                    <a:pt x="277" y="249"/>
                  </a:lnTo>
                  <a:lnTo>
                    <a:pt x="281" y="242"/>
                  </a:lnTo>
                  <a:lnTo>
                    <a:pt x="285" y="234"/>
                  </a:lnTo>
                  <a:lnTo>
                    <a:pt x="290" y="228"/>
                  </a:lnTo>
                  <a:lnTo>
                    <a:pt x="294" y="221"/>
                  </a:lnTo>
                  <a:lnTo>
                    <a:pt x="298" y="213"/>
                  </a:lnTo>
                  <a:lnTo>
                    <a:pt x="302" y="207"/>
                  </a:lnTo>
                  <a:lnTo>
                    <a:pt x="306" y="200"/>
                  </a:lnTo>
                  <a:lnTo>
                    <a:pt x="309" y="194"/>
                  </a:lnTo>
                  <a:lnTo>
                    <a:pt x="313" y="188"/>
                  </a:lnTo>
                  <a:lnTo>
                    <a:pt x="315" y="181"/>
                  </a:lnTo>
                  <a:lnTo>
                    <a:pt x="323" y="169"/>
                  </a:lnTo>
                  <a:lnTo>
                    <a:pt x="327" y="164"/>
                  </a:lnTo>
                  <a:lnTo>
                    <a:pt x="328" y="158"/>
                  </a:lnTo>
                  <a:lnTo>
                    <a:pt x="336" y="146"/>
                  </a:lnTo>
                  <a:lnTo>
                    <a:pt x="342" y="135"/>
                  </a:lnTo>
                  <a:lnTo>
                    <a:pt x="349" y="126"/>
                  </a:lnTo>
                  <a:lnTo>
                    <a:pt x="355" y="116"/>
                  </a:lnTo>
                  <a:lnTo>
                    <a:pt x="363" y="108"/>
                  </a:lnTo>
                  <a:lnTo>
                    <a:pt x="380" y="93"/>
                  </a:lnTo>
                  <a:lnTo>
                    <a:pt x="401" y="84"/>
                  </a:lnTo>
                  <a:lnTo>
                    <a:pt x="410" y="80"/>
                  </a:lnTo>
                  <a:lnTo>
                    <a:pt x="422" y="76"/>
                  </a:lnTo>
                  <a:lnTo>
                    <a:pt x="427" y="76"/>
                  </a:lnTo>
                  <a:lnTo>
                    <a:pt x="431" y="74"/>
                  </a:lnTo>
                  <a:lnTo>
                    <a:pt x="441" y="72"/>
                  </a:lnTo>
                  <a:lnTo>
                    <a:pt x="450" y="72"/>
                  </a:lnTo>
                  <a:lnTo>
                    <a:pt x="460" y="70"/>
                  </a:lnTo>
                  <a:lnTo>
                    <a:pt x="467" y="70"/>
                  </a:lnTo>
                  <a:lnTo>
                    <a:pt x="475" y="70"/>
                  </a:lnTo>
                  <a:lnTo>
                    <a:pt x="482" y="70"/>
                  </a:lnTo>
                  <a:lnTo>
                    <a:pt x="488" y="70"/>
                  </a:lnTo>
                  <a:lnTo>
                    <a:pt x="498" y="70"/>
                  </a:lnTo>
                  <a:lnTo>
                    <a:pt x="507" y="72"/>
                  </a:lnTo>
                  <a:lnTo>
                    <a:pt x="505" y="74"/>
                  </a:lnTo>
                  <a:lnTo>
                    <a:pt x="498" y="82"/>
                  </a:lnTo>
                  <a:lnTo>
                    <a:pt x="494" y="86"/>
                  </a:lnTo>
                  <a:lnTo>
                    <a:pt x="488" y="91"/>
                  </a:lnTo>
                  <a:lnTo>
                    <a:pt x="482" y="97"/>
                  </a:lnTo>
                  <a:lnTo>
                    <a:pt x="477" y="103"/>
                  </a:lnTo>
                  <a:lnTo>
                    <a:pt x="471" y="108"/>
                  </a:lnTo>
                  <a:lnTo>
                    <a:pt x="465" y="116"/>
                  </a:lnTo>
                  <a:lnTo>
                    <a:pt x="462" y="124"/>
                  </a:lnTo>
                  <a:lnTo>
                    <a:pt x="458" y="129"/>
                  </a:lnTo>
                  <a:lnTo>
                    <a:pt x="454" y="137"/>
                  </a:lnTo>
                  <a:lnTo>
                    <a:pt x="450" y="145"/>
                  </a:lnTo>
                  <a:lnTo>
                    <a:pt x="450" y="156"/>
                  </a:lnTo>
                  <a:lnTo>
                    <a:pt x="454" y="167"/>
                  </a:lnTo>
                  <a:lnTo>
                    <a:pt x="462" y="173"/>
                  </a:lnTo>
                  <a:lnTo>
                    <a:pt x="473" y="175"/>
                  </a:lnTo>
                  <a:lnTo>
                    <a:pt x="484" y="173"/>
                  </a:lnTo>
                  <a:lnTo>
                    <a:pt x="498" y="169"/>
                  </a:lnTo>
                  <a:lnTo>
                    <a:pt x="511" y="162"/>
                  </a:lnTo>
                  <a:lnTo>
                    <a:pt x="524" y="152"/>
                  </a:lnTo>
                  <a:lnTo>
                    <a:pt x="528" y="146"/>
                  </a:lnTo>
                  <a:lnTo>
                    <a:pt x="532" y="139"/>
                  </a:lnTo>
                  <a:lnTo>
                    <a:pt x="538" y="133"/>
                  </a:lnTo>
                  <a:lnTo>
                    <a:pt x="541" y="124"/>
                  </a:lnTo>
                  <a:lnTo>
                    <a:pt x="547" y="114"/>
                  </a:lnTo>
                  <a:lnTo>
                    <a:pt x="551" y="103"/>
                  </a:lnTo>
                  <a:lnTo>
                    <a:pt x="559" y="93"/>
                  </a:lnTo>
                  <a:lnTo>
                    <a:pt x="564" y="82"/>
                  </a:lnTo>
                  <a:lnTo>
                    <a:pt x="572" y="72"/>
                  </a:lnTo>
                  <a:lnTo>
                    <a:pt x="578" y="61"/>
                  </a:lnTo>
                  <a:lnTo>
                    <a:pt x="585" y="51"/>
                  </a:lnTo>
                  <a:lnTo>
                    <a:pt x="593" y="44"/>
                  </a:lnTo>
                  <a:lnTo>
                    <a:pt x="610" y="32"/>
                  </a:lnTo>
                  <a:lnTo>
                    <a:pt x="617" y="29"/>
                  </a:lnTo>
                  <a:lnTo>
                    <a:pt x="623" y="29"/>
                  </a:lnTo>
                  <a:lnTo>
                    <a:pt x="627" y="29"/>
                  </a:lnTo>
                  <a:lnTo>
                    <a:pt x="636" y="31"/>
                  </a:lnTo>
                  <a:lnTo>
                    <a:pt x="646" y="34"/>
                  </a:lnTo>
                  <a:lnTo>
                    <a:pt x="657" y="50"/>
                  </a:lnTo>
                  <a:lnTo>
                    <a:pt x="657" y="69"/>
                  </a:lnTo>
                  <a:lnTo>
                    <a:pt x="654" y="78"/>
                  </a:lnTo>
                  <a:lnTo>
                    <a:pt x="648" y="88"/>
                  </a:lnTo>
                  <a:lnTo>
                    <a:pt x="642" y="99"/>
                  </a:lnTo>
                  <a:lnTo>
                    <a:pt x="635" y="108"/>
                  </a:lnTo>
                  <a:lnTo>
                    <a:pt x="629" y="118"/>
                  </a:lnTo>
                  <a:lnTo>
                    <a:pt x="621" y="127"/>
                  </a:lnTo>
                  <a:lnTo>
                    <a:pt x="616" y="137"/>
                  </a:lnTo>
                  <a:lnTo>
                    <a:pt x="612" y="146"/>
                  </a:lnTo>
                  <a:lnTo>
                    <a:pt x="606" y="162"/>
                  </a:lnTo>
                  <a:lnTo>
                    <a:pt x="610" y="171"/>
                  </a:lnTo>
                  <a:lnTo>
                    <a:pt x="617" y="171"/>
                  </a:lnTo>
                  <a:lnTo>
                    <a:pt x="625" y="167"/>
                  </a:lnTo>
                  <a:lnTo>
                    <a:pt x="636" y="160"/>
                  </a:lnTo>
                  <a:lnTo>
                    <a:pt x="642" y="154"/>
                  </a:lnTo>
                  <a:lnTo>
                    <a:pt x="650" y="146"/>
                  </a:lnTo>
                  <a:lnTo>
                    <a:pt x="655" y="139"/>
                  </a:lnTo>
                  <a:lnTo>
                    <a:pt x="663" y="131"/>
                  </a:lnTo>
                  <a:lnTo>
                    <a:pt x="671" y="124"/>
                  </a:lnTo>
                  <a:lnTo>
                    <a:pt x="678" y="114"/>
                  </a:lnTo>
                  <a:lnTo>
                    <a:pt x="682" y="110"/>
                  </a:lnTo>
                  <a:lnTo>
                    <a:pt x="686" y="105"/>
                  </a:lnTo>
                  <a:lnTo>
                    <a:pt x="690" y="101"/>
                  </a:lnTo>
                  <a:lnTo>
                    <a:pt x="694" y="97"/>
                  </a:lnTo>
                  <a:lnTo>
                    <a:pt x="697" y="91"/>
                  </a:lnTo>
                  <a:lnTo>
                    <a:pt x="701" y="88"/>
                  </a:lnTo>
                  <a:lnTo>
                    <a:pt x="705" y="82"/>
                  </a:lnTo>
                  <a:lnTo>
                    <a:pt x="709" y="78"/>
                  </a:lnTo>
                  <a:lnTo>
                    <a:pt x="718" y="69"/>
                  </a:lnTo>
                  <a:lnTo>
                    <a:pt x="722" y="63"/>
                  </a:lnTo>
                  <a:lnTo>
                    <a:pt x="726" y="59"/>
                  </a:lnTo>
                  <a:lnTo>
                    <a:pt x="730" y="55"/>
                  </a:lnTo>
                  <a:lnTo>
                    <a:pt x="733" y="50"/>
                  </a:lnTo>
                  <a:lnTo>
                    <a:pt x="741" y="42"/>
                  </a:lnTo>
                  <a:lnTo>
                    <a:pt x="751" y="34"/>
                  </a:lnTo>
                  <a:lnTo>
                    <a:pt x="758" y="27"/>
                  </a:lnTo>
                  <a:lnTo>
                    <a:pt x="771" y="13"/>
                  </a:lnTo>
                  <a:lnTo>
                    <a:pt x="787" y="6"/>
                  </a:lnTo>
                  <a:lnTo>
                    <a:pt x="798" y="0"/>
                  </a:lnTo>
                  <a:lnTo>
                    <a:pt x="809" y="2"/>
                  </a:lnTo>
                  <a:lnTo>
                    <a:pt x="819" y="8"/>
                  </a:lnTo>
                  <a:lnTo>
                    <a:pt x="827" y="29"/>
                  </a:lnTo>
                  <a:lnTo>
                    <a:pt x="823" y="48"/>
                  </a:lnTo>
                  <a:lnTo>
                    <a:pt x="817" y="59"/>
                  </a:lnTo>
                  <a:lnTo>
                    <a:pt x="809" y="70"/>
                  </a:lnTo>
                  <a:lnTo>
                    <a:pt x="802" y="80"/>
                  </a:lnTo>
                  <a:lnTo>
                    <a:pt x="796" y="86"/>
                  </a:lnTo>
                  <a:lnTo>
                    <a:pt x="790" y="91"/>
                  </a:lnTo>
                  <a:lnTo>
                    <a:pt x="785" y="95"/>
                  </a:lnTo>
                  <a:lnTo>
                    <a:pt x="781" y="101"/>
                  </a:lnTo>
                  <a:lnTo>
                    <a:pt x="775" y="107"/>
                  </a:lnTo>
                  <a:lnTo>
                    <a:pt x="770" y="110"/>
                  </a:lnTo>
                  <a:lnTo>
                    <a:pt x="747" y="129"/>
                  </a:lnTo>
                  <a:lnTo>
                    <a:pt x="743" y="133"/>
                  </a:lnTo>
                  <a:lnTo>
                    <a:pt x="737" y="139"/>
                  </a:lnTo>
                  <a:lnTo>
                    <a:pt x="733" y="143"/>
                  </a:lnTo>
                  <a:lnTo>
                    <a:pt x="730" y="146"/>
                  </a:lnTo>
                  <a:lnTo>
                    <a:pt x="722" y="152"/>
                  </a:lnTo>
                  <a:lnTo>
                    <a:pt x="718" y="160"/>
                  </a:lnTo>
                  <a:lnTo>
                    <a:pt x="718" y="164"/>
                  </a:lnTo>
                  <a:lnTo>
                    <a:pt x="724" y="162"/>
                  </a:lnTo>
                  <a:lnTo>
                    <a:pt x="732" y="156"/>
                  </a:lnTo>
                  <a:lnTo>
                    <a:pt x="752" y="141"/>
                  </a:lnTo>
                  <a:lnTo>
                    <a:pt x="781" y="122"/>
                  </a:lnTo>
                  <a:lnTo>
                    <a:pt x="813" y="103"/>
                  </a:lnTo>
                  <a:lnTo>
                    <a:pt x="844" y="86"/>
                  </a:lnTo>
                  <a:lnTo>
                    <a:pt x="859" y="80"/>
                  </a:lnTo>
                  <a:lnTo>
                    <a:pt x="874" y="76"/>
                  </a:lnTo>
                  <a:lnTo>
                    <a:pt x="880" y="76"/>
                  </a:lnTo>
                  <a:lnTo>
                    <a:pt x="886" y="76"/>
                  </a:lnTo>
                  <a:lnTo>
                    <a:pt x="897" y="80"/>
                  </a:lnTo>
                  <a:lnTo>
                    <a:pt x="905" y="84"/>
                  </a:lnTo>
                  <a:lnTo>
                    <a:pt x="912" y="89"/>
                  </a:lnTo>
                  <a:lnTo>
                    <a:pt x="924" y="99"/>
                  </a:lnTo>
                  <a:lnTo>
                    <a:pt x="929" y="120"/>
                  </a:lnTo>
                  <a:lnTo>
                    <a:pt x="927" y="129"/>
                  </a:lnTo>
                  <a:lnTo>
                    <a:pt x="922" y="137"/>
                  </a:lnTo>
                  <a:lnTo>
                    <a:pt x="912" y="145"/>
                  </a:lnTo>
                  <a:lnTo>
                    <a:pt x="901" y="148"/>
                  </a:lnTo>
                  <a:lnTo>
                    <a:pt x="895" y="150"/>
                  </a:lnTo>
                  <a:lnTo>
                    <a:pt x="889" y="150"/>
                  </a:lnTo>
                  <a:lnTo>
                    <a:pt x="876" y="152"/>
                  </a:lnTo>
                  <a:lnTo>
                    <a:pt x="870" y="154"/>
                  </a:lnTo>
                  <a:lnTo>
                    <a:pt x="865" y="154"/>
                  </a:lnTo>
                  <a:lnTo>
                    <a:pt x="855" y="156"/>
                  </a:lnTo>
                  <a:lnTo>
                    <a:pt x="842" y="162"/>
                  </a:lnTo>
                  <a:lnTo>
                    <a:pt x="840" y="165"/>
                  </a:lnTo>
                  <a:lnTo>
                    <a:pt x="842" y="171"/>
                  </a:lnTo>
                  <a:lnTo>
                    <a:pt x="857" y="190"/>
                  </a:lnTo>
                  <a:lnTo>
                    <a:pt x="874" y="219"/>
                  </a:lnTo>
                  <a:lnTo>
                    <a:pt x="882" y="242"/>
                  </a:lnTo>
                  <a:lnTo>
                    <a:pt x="880" y="243"/>
                  </a:lnTo>
                  <a:lnTo>
                    <a:pt x="876" y="247"/>
                  </a:lnTo>
                  <a:lnTo>
                    <a:pt x="870" y="247"/>
                  </a:lnTo>
                  <a:lnTo>
                    <a:pt x="863" y="247"/>
                  </a:lnTo>
                  <a:lnTo>
                    <a:pt x="853" y="245"/>
                  </a:lnTo>
                  <a:lnTo>
                    <a:pt x="846" y="242"/>
                  </a:lnTo>
                  <a:lnTo>
                    <a:pt x="836" y="240"/>
                  </a:lnTo>
                  <a:lnTo>
                    <a:pt x="828" y="234"/>
                  </a:lnTo>
                  <a:lnTo>
                    <a:pt x="811" y="226"/>
                  </a:lnTo>
                  <a:lnTo>
                    <a:pt x="796" y="217"/>
                  </a:lnTo>
                  <a:lnTo>
                    <a:pt x="783" y="209"/>
                  </a:lnTo>
                  <a:lnTo>
                    <a:pt x="770" y="204"/>
                  </a:lnTo>
                  <a:lnTo>
                    <a:pt x="760" y="204"/>
                  </a:lnTo>
                  <a:lnTo>
                    <a:pt x="751" y="209"/>
                  </a:lnTo>
                  <a:lnTo>
                    <a:pt x="749" y="215"/>
                  </a:lnTo>
                  <a:lnTo>
                    <a:pt x="749" y="223"/>
                  </a:lnTo>
                  <a:lnTo>
                    <a:pt x="752" y="240"/>
                  </a:lnTo>
                  <a:lnTo>
                    <a:pt x="775" y="281"/>
                  </a:lnTo>
                  <a:lnTo>
                    <a:pt x="794" y="321"/>
                  </a:lnTo>
                  <a:lnTo>
                    <a:pt x="794" y="337"/>
                  </a:lnTo>
                  <a:lnTo>
                    <a:pt x="792" y="340"/>
                  </a:lnTo>
                  <a:lnTo>
                    <a:pt x="787" y="344"/>
                  </a:lnTo>
                  <a:lnTo>
                    <a:pt x="779" y="346"/>
                  </a:lnTo>
                  <a:lnTo>
                    <a:pt x="771" y="346"/>
                  </a:lnTo>
                  <a:lnTo>
                    <a:pt x="764" y="342"/>
                  </a:lnTo>
                  <a:lnTo>
                    <a:pt x="754" y="338"/>
                  </a:lnTo>
                  <a:lnTo>
                    <a:pt x="739" y="327"/>
                  </a:lnTo>
                  <a:lnTo>
                    <a:pt x="724" y="314"/>
                  </a:lnTo>
                  <a:lnTo>
                    <a:pt x="707" y="299"/>
                  </a:lnTo>
                  <a:lnTo>
                    <a:pt x="692" y="285"/>
                  </a:lnTo>
                  <a:lnTo>
                    <a:pt x="661" y="268"/>
                  </a:lnTo>
                  <a:lnTo>
                    <a:pt x="646" y="268"/>
                  </a:lnTo>
                  <a:lnTo>
                    <a:pt x="635" y="270"/>
                  </a:lnTo>
                  <a:lnTo>
                    <a:pt x="625" y="276"/>
                  </a:lnTo>
                  <a:lnTo>
                    <a:pt x="623" y="278"/>
                  </a:lnTo>
                  <a:lnTo>
                    <a:pt x="621" y="283"/>
                  </a:lnTo>
                  <a:lnTo>
                    <a:pt x="619" y="291"/>
                  </a:lnTo>
                  <a:lnTo>
                    <a:pt x="621" y="302"/>
                  </a:lnTo>
                  <a:lnTo>
                    <a:pt x="636" y="327"/>
                  </a:lnTo>
                  <a:lnTo>
                    <a:pt x="659" y="346"/>
                  </a:lnTo>
                  <a:lnTo>
                    <a:pt x="673" y="352"/>
                  </a:lnTo>
                  <a:lnTo>
                    <a:pt x="682" y="357"/>
                  </a:lnTo>
                  <a:lnTo>
                    <a:pt x="694" y="363"/>
                  </a:lnTo>
                  <a:lnTo>
                    <a:pt x="703" y="371"/>
                  </a:lnTo>
                  <a:lnTo>
                    <a:pt x="720" y="394"/>
                  </a:lnTo>
                  <a:lnTo>
                    <a:pt x="722" y="409"/>
                  </a:lnTo>
                  <a:lnTo>
                    <a:pt x="716" y="422"/>
                  </a:lnTo>
                  <a:lnTo>
                    <a:pt x="705" y="434"/>
                  </a:lnTo>
                  <a:lnTo>
                    <a:pt x="690" y="443"/>
                  </a:lnTo>
                  <a:lnTo>
                    <a:pt x="680" y="447"/>
                  </a:lnTo>
                  <a:lnTo>
                    <a:pt x="671" y="449"/>
                  </a:lnTo>
                  <a:lnTo>
                    <a:pt x="661" y="451"/>
                  </a:lnTo>
                  <a:lnTo>
                    <a:pt x="652" y="451"/>
                  </a:lnTo>
                  <a:lnTo>
                    <a:pt x="642" y="449"/>
                  </a:lnTo>
                  <a:lnTo>
                    <a:pt x="635" y="445"/>
                  </a:lnTo>
                  <a:lnTo>
                    <a:pt x="625" y="441"/>
                  </a:lnTo>
                  <a:lnTo>
                    <a:pt x="617" y="435"/>
                  </a:lnTo>
                  <a:lnTo>
                    <a:pt x="602" y="420"/>
                  </a:lnTo>
                  <a:lnTo>
                    <a:pt x="587" y="399"/>
                  </a:lnTo>
                  <a:lnTo>
                    <a:pt x="557" y="357"/>
                  </a:lnTo>
                  <a:lnTo>
                    <a:pt x="528" y="325"/>
                  </a:lnTo>
                  <a:lnTo>
                    <a:pt x="517" y="318"/>
                  </a:lnTo>
                  <a:lnTo>
                    <a:pt x="505" y="319"/>
                  </a:lnTo>
                  <a:lnTo>
                    <a:pt x="501" y="323"/>
                  </a:lnTo>
                  <a:lnTo>
                    <a:pt x="500" y="329"/>
                  </a:lnTo>
                  <a:lnTo>
                    <a:pt x="503" y="340"/>
                  </a:lnTo>
                  <a:lnTo>
                    <a:pt x="528" y="373"/>
                  </a:lnTo>
                  <a:lnTo>
                    <a:pt x="543" y="388"/>
                  </a:lnTo>
                  <a:lnTo>
                    <a:pt x="555" y="405"/>
                  </a:lnTo>
                  <a:lnTo>
                    <a:pt x="560" y="420"/>
                  </a:lnTo>
                  <a:lnTo>
                    <a:pt x="557" y="434"/>
                  </a:lnTo>
                  <a:lnTo>
                    <a:pt x="551" y="439"/>
                  </a:lnTo>
                  <a:lnTo>
                    <a:pt x="541" y="445"/>
                  </a:lnTo>
                  <a:lnTo>
                    <a:pt x="530" y="449"/>
                  </a:lnTo>
                  <a:lnTo>
                    <a:pt x="524" y="451"/>
                  </a:lnTo>
                  <a:lnTo>
                    <a:pt x="517" y="453"/>
                  </a:lnTo>
                  <a:lnTo>
                    <a:pt x="509" y="454"/>
                  </a:lnTo>
                  <a:lnTo>
                    <a:pt x="501" y="456"/>
                  </a:lnTo>
                  <a:lnTo>
                    <a:pt x="494" y="456"/>
                  </a:lnTo>
                  <a:lnTo>
                    <a:pt x="484" y="458"/>
                  </a:lnTo>
                  <a:lnTo>
                    <a:pt x="475" y="458"/>
                  </a:lnTo>
                  <a:lnTo>
                    <a:pt x="465" y="460"/>
                  </a:lnTo>
                  <a:lnTo>
                    <a:pt x="458" y="460"/>
                  </a:lnTo>
                  <a:lnTo>
                    <a:pt x="448" y="460"/>
                  </a:lnTo>
                  <a:lnTo>
                    <a:pt x="439" y="460"/>
                  </a:lnTo>
                  <a:lnTo>
                    <a:pt x="429" y="458"/>
                  </a:lnTo>
                  <a:lnTo>
                    <a:pt x="420" y="458"/>
                  </a:lnTo>
                  <a:lnTo>
                    <a:pt x="410" y="458"/>
                  </a:lnTo>
                  <a:lnTo>
                    <a:pt x="401" y="456"/>
                  </a:lnTo>
                  <a:lnTo>
                    <a:pt x="391" y="454"/>
                  </a:lnTo>
                  <a:lnTo>
                    <a:pt x="384" y="453"/>
                  </a:lnTo>
                  <a:lnTo>
                    <a:pt x="374" y="451"/>
                  </a:lnTo>
                  <a:lnTo>
                    <a:pt x="366" y="447"/>
                  </a:lnTo>
                  <a:lnTo>
                    <a:pt x="359" y="445"/>
                  </a:lnTo>
                  <a:lnTo>
                    <a:pt x="346" y="437"/>
                  </a:lnTo>
                  <a:lnTo>
                    <a:pt x="332" y="430"/>
                  </a:lnTo>
                  <a:lnTo>
                    <a:pt x="323" y="418"/>
                  </a:lnTo>
                  <a:lnTo>
                    <a:pt x="306" y="399"/>
                  </a:lnTo>
                  <a:lnTo>
                    <a:pt x="287" y="386"/>
                  </a:lnTo>
                  <a:lnTo>
                    <a:pt x="268" y="378"/>
                  </a:lnTo>
                  <a:lnTo>
                    <a:pt x="258" y="375"/>
                  </a:lnTo>
                  <a:lnTo>
                    <a:pt x="249" y="373"/>
                  </a:lnTo>
                  <a:lnTo>
                    <a:pt x="239" y="371"/>
                  </a:lnTo>
                  <a:lnTo>
                    <a:pt x="232" y="369"/>
                  </a:lnTo>
                  <a:lnTo>
                    <a:pt x="216" y="369"/>
                  </a:lnTo>
                  <a:lnTo>
                    <a:pt x="207" y="369"/>
                  </a:lnTo>
                  <a:lnTo>
                    <a:pt x="205" y="369"/>
                  </a:lnTo>
                  <a:lnTo>
                    <a:pt x="334" y="331"/>
                  </a:lnTo>
                  <a:lnTo>
                    <a:pt x="509" y="418"/>
                  </a:lnTo>
                  <a:lnTo>
                    <a:pt x="374" y="316"/>
                  </a:lnTo>
                  <a:lnTo>
                    <a:pt x="530" y="270"/>
                  </a:lnTo>
                  <a:lnTo>
                    <a:pt x="655" y="409"/>
                  </a:lnTo>
                  <a:lnTo>
                    <a:pt x="562" y="259"/>
                  </a:lnTo>
                  <a:lnTo>
                    <a:pt x="663" y="224"/>
                  </a:lnTo>
                  <a:lnTo>
                    <a:pt x="764" y="314"/>
                  </a:lnTo>
                  <a:lnTo>
                    <a:pt x="692" y="215"/>
                  </a:lnTo>
                  <a:lnTo>
                    <a:pt x="771" y="183"/>
                  </a:lnTo>
                  <a:lnTo>
                    <a:pt x="846" y="215"/>
                  </a:lnTo>
                  <a:lnTo>
                    <a:pt x="789" y="167"/>
                  </a:lnTo>
                  <a:lnTo>
                    <a:pt x="889" y="107"/>
                  </a:lnTo>
                  <a:lnTo>
                    <a:pt x="754" y="167"/>
                  </a:lnTo>
                  <a:lnTo>
                    <a:pt x="646" y="209"/>
                  </a:lnTo>
                  <a:lnTo>
                    <a:pt x="794" y="44"/>
                  </a:lnTo>
                  <a:lnTo>
                    <a:pt x="604" y="217"/>
                  </a:lnTo>
                  <a:lnTo>
                    <a:pt x="520" y="242"/>
                  </a:lnTo>
                  <a:lnTo>
                    <a:pt x="623" y="67"/>
                  </a:lnTo>
                  <a:lnTo>
                    <a:pt x="481" y="249"/>
                  </a:lnTo>
                  <a:lnTo>
                    <a:pt x="359" y="287"/>
                  </a:lnTo>
                  <a:lnTo>
                    <a:pt x="412" y="126"/>
                  </a:lnTo>
                  <a:lnTo>
                    <a:pt x="321" y="299"/>
                  </a:lnTo>
                  <a:lnTo>
                    <a:pt x="306" y="306"/>
                  </a:lnTo>
                  <a:lnTo>
                    <a:pt x="289" y="312"/>
                  </a:lnTo>
                  <a:lnTo>
                    <a:pt x="268" y="321"/>
                  </a:lnTo>
                  <a:lnTo>
                    <a:pt x="245" y="329"/>
                  </a:lnTo>
                  <a:lnTo>
                    <a:pt x="222" y="338"/>
                  </a:lnTo>
                  <a:lnTo>
                    <a:pt x="216" y="340"/>
                  </a:lnTo>
                  <a:lnTo>
                    <a:pt x="211" y="342"/>
                  </a:lnTo>
                  <a:lnTo>
                    <a:pt x="205" y="342"/>
                  </a:lnTo>
                  <a:lnTo>
                    <a:pt x="201" y="344"/>
                  </a:lnTo>
                  <a:lnTo>
                    <a:pt x="195" y="346"/>
                  </a:lnTo>
                  <a:lnTo>
                    <a:pt x="190" y="348"/>
                  </a:lnTo>
                  <a:lnTo>
                    <a:pt x="180" y="350"/>
                  </a:lnTo>
                  <a:lnTo>
                    <a:pt x="171" y="350"/>
                  </a:lnTo>
                  <a:lnTo>
                    <a:pt x="165" y="352"/>
                  </a:lnTo>
                  <a:lnTo>
                    <a:pt x="159" y="352"/>
                  </a:lnTo>
                  <a:lnTo>
                    <a:pt x="154" y="352"/>
                  </a:lnTo>
                  <a:lnTo>
                    <a:pt x="148" y="352"/>
                  </a:lnTo>
                  <a:lnTo>
                    <a:pt x="140" y="352"/>
                  </a:lnTo>
                  <a:lnTo>
                    <a:pt x="133" y="350"/>
                  </a:lnTo>
                  <a:lnTo>
                    <a:pt x="125" y="350"/>
                  </a:lnTo>
                  <a:lnTo>
                    <a:pt x="117" y="350"/>
                  </a:lnTo>
                  <a:lnTo>
                    <a:pt x="112" y="348"/>
                  </a:lnTo>
                  <a:lnTo>
                    <a:pt x="104" y="348"/>
                  </a:lnTo>
                  <a:lnTo>
                    <a:pt x="97" y="346"/>
                  </a:lnTo>
                  <a:lnTo>
                    <a:pt x="87" y="346"/>
                  </a:lnTo>
                  <a:lnTo>
                    <a:pt x="79" y="344"/>
                  </a:lnTo>
                  <a:lnTo>
                    <a:pt x="74" y="344"/>
                  </a:lnTo>
                  <a:lnTo>
                    <a:pt x="58" y="342"/>
                  </a:lnTo>
                  <a:lnTo>
                    <a:pt x="51" y="340"/>
                  </a:lnTo>
                  <a:lnTo>
                    <a:pt x="45" y="340"/>
                  </a:lnTo>
                  <a:lnTo>
                    <a:pt x="32" y="338"/>
                  </a:lnTo>
                  <a:lnTo>
                    <a:pt x="20" y="337"/>
                  </a:lnTo>
                  <a:lnTo>
                    <a:pt x="13" y="335"/>
                  </a:lnTo>
                  <a:lnTo>
                    <a:pt x="5" y="335"/>
                  </a:lnTo>
                  <a:lnTo>
                    <a:pt x="0" y="333"/>
                  </a:lnTo>
                  <a:lnTo>
                    <a:pt x="102" y="272"/>
                  </a:lnTo>
                  <a:lnTo>
                    <a:pt x="104" y="281"/>
                  </a:lnTo>
                  <a:lnTo>
                    <a:pt x="121" y="299"/>
                  </a:lnTo>
                  <a:lnTo>
                    <a:pt x="148" y="316"/>
                  </a:lnTo>
                  <a:lnTo>
                    <a:pt x="148" y="316"/>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0263" name="Freeform 23"/>
            <p:cNvSpPr>
              <a:spLocks/>
            </p:cNvSpPr>
            <p:nvPr/>
          </p:nvSpPr>
          <p:spPr bwMode="auto">
            <a:xfrm rot="4272610">
              <a:off x="555" y="672"/>
              <a:ext cx="464" cy="230"/>
            </a:xfrm>
            <a:custGeom>
              <a:avLst/>
              <a:gdLst/>
              <a:ahLst/>
              <a:cxnLst>
                <a:cxn ang="0">
                  <a:pos x="185" y="314"/>
                </a:cxn>
                <a:cxn ang="0">
                  <a:pos x="255" y="274"/>
                </a:cxn>
                <a:cxn ang="0">
                  <a:pos x="285" y="236"/>
                </a:cxn>
                <a:cxn ang="0">
                  <a:pos x="310" y="194"/>
                </a:cxn>
                <a:cxn ang="0">
                  <a:pos x="337" y="147"/>
                </a:cxn>
                <a:cxn ang="0">
                  <a:pos x="400" y="84"/>
                </a:cxn>
                <a:cxn ang="0">
                  <a:pos x="451" y="73"/>
                </a:cxn>
                <a:cxn ang="0">
                  <a:pos x="498" y="73"/>
                </a:cxn>
                <a:cxn ang="0">
                  <a:pos x="481" y="97"/>
                </a:cxn>
                <a:cxn ang="0">
                  <a:pos x="453" y="137"/>
                </a:cxn>
                <a:cxn ang="0">
                  <a:pos x="485" y="173"/>
                </a:cxn>
                <a:cxn ang="0">
                  <a:pos x="536" y="134"/>
                </a:cxn>
                <a:cxn ang="0">
                  <a:pos x="571" y="73"/>
                </a:cxn>
                <a:cxn ang="0">
                  <a:pos x="622" y="29"/>
                </a:cxn>
                <a:cxn ang="0">
                  <a:pos x="654" y="78"/>
                </a:cxn>
                <a:cxn ang="0">
                  <a:pos x="616" y="137"/>
                </a:cxn>
                <a:cxn ang="0">
                  <a:pos x="637" y="160"/>
                </a:cxn>
                <a:cxn ang="0">
                  <a:pos x="677" y="115"/>
                </a:cxn>
                <a:cxn ang="0">
                  <a:pos x="702" y="88"/>
                </a:cxn>
                <a:cxn ang="0">
                  <a:pos x="730" y="56"/>
                </a:cxn>
                <a:cxn ang="0">
                  <a:pos x="787" y="6"/>
                </a:cxn>
                <a:cxn ang="0">
                  <a:pos x="818" y="59"/>
                </a:cxn>
                <a:cxn ang="0">
                  <a:pos x="780" y="101"/>
                </a:cxn>
                <a:cxn ang="0">
                  <a:pos x="732" y="143"/>
                </a:cxn>
                <a:cxn ang="0">
                  <a:pos x="730" y="158"/>
                </a:cxn>
                <a:cxn ang="0">
                  <a:pos x="873" y="78"/>
                </a:cxn>
                <a:cxn ang="0">
                  <a:pos x="922" y="101"/>
                </a:cxn>
                <a:cxn ang="0">
                  <a:pos x="894" y="151"/>
                </a:cxn>
                <a:cxn ang="0">
                  <a:pos x="841" y="162"/>
                </a:cxn>
                <a:cxn ang="0">
                  <a:pos x="879" y="246"/>
                </a:cxn>
                <a:cxn ang="0">
                  <a:pos x="837" y="240"/>
                </a:cxn>
                <a:cxn ang="0">
                  <a:pos x="759" y="204"/>
                </a:cxn>
                <a:cxn ang="0">
                  <a:pos x="795" y="322"/>
                </a:cxn>
                <a:cxn ang="0">
                  <a:pos x="763" y="343"/>
                </a:cxn>
                <a:cxn ang="0">
                  <a:pos x="660" y="268"/>
                </a:cxn>
                <a:cxn ang="0">
                  <a:pos x="618" y="291"/>
                </a:cxn>
                <a:cxn ang="0">
                  <a:pos x="694" y="365"/>
                </a:cxn>
                <a:cxn ang="0">
                  <a:pos x="690" y="443"/>
                </a:cxn>
                <a:cxn ang="0">
                  <a:pos x="633" y="447"/>
                </a:cxn>
                <a:cxn ang="0">
                  <a:pos x="529" y="326"/>
                </a:cxn>
                <a:cxn ang="0">
                  <a:pos x="529" y="373"/>
                </a:cxn>
                <a:cxn ang="0">
                  <a:pos x="542" y="445"/>
                </a:cxn>
                <a:cxn ang="0">
                  <a:pos x="493" y="459"/>
                </a:cxn>
                <a:cxn ang="0">
                  <a:pos x="438" y="460"/>
                </a:cxn>
                <a:cxn ang="0">
                  <a:pos x="382" y="453"/>
                </a:cxn>
                <a:cxn ang="0">
                  <a:pos x="323" y="419"/>
                </a:cxn>
                <a:cxn ang="0">
                  <a:pos x="240" y="371"/>
                </a:cxn>
                <a:cxn ang="0">
                  <a:pos x="508" y="419"/>
                </a:cxn>
                <a:cxn ang="0">
                  <a:pos x="763" y="314"/>
                </a:cxn>
                <a:cxn ang="0">
                  <a:pos x="753" y="170"/>
                </a:cxn>
                <a:cxn ang="0">
                  <a:pos x="481" y="249"/>
                </a:cxn>
                <a:cxn ang="0">
                  <a:pos x="268" y="322"/>
                </a:cxn>
                <a:cxn ang="0">
                  <a:pos x="200" y="346"/>
                </a:cxn>
                <a:cxn ang="0">
                  <a:pos x="160" y="352"/>
                </a:cxn>
                <a:cxn ang="0">
                  <a:pos x="118" y="350"/>
                </a:cxn>
                <a:cxn ang="0">
                  <a:pos x="73" y="345"/>
                </a:cxn>
                <a:cxn ang="0">
                  <a:pos x="12" y="337"/>
                </a:cxn>
                <a:cxn ang="0">
                  <a:pos x="149" y="316"/>
                </a:cxn>
              </a:cxnLst>
              <a:rect l="0" t="0" r="r" b="b"/>
              <a:pathLst>
                <a:path w="930" h="460">
                  <a:moveTo>
                    <a:pt x="149" y="316"/>
                  </a:moveTo>
                  <a:lnTo>
                    <a:pt x="152" y="316"/>
                  </a:lnTo>
                  <a:lnTo>
                    <a:pt x="162" y="316"/>
                  </a:lnTo>
                  <a:lnTo>
                    <a:pt x="168" y="316"/>
                  </a:lnTo>
                  <a:lnTo>
                    <a:pt x="175" y="316"/>
                  </a:lnTo>
                  <a:lnTo>
                    <a:pt x="185" y="314"/>
                  </a:lnTo>
                  <a:lnTo>
                    <a:pt x="192" y="312"/>
                  </a:lnTo>
                  <a:lnTo>
                    <a:pt x="213" y="305"/>
                  </a:lnTo>
                  <a:lnTo>
                    <a:pt x="234" y="291"/>
                  </a:lnTo>
                  <a:lnTo>
                    <a:pt x="246" y="284"/>
                  </a:lnTo>
                  <a:lnTo>
                    <a:pt x="251" y="280"/>
                  </a:lnTo>
                  <a:lnTo>
                    <a:pt x="255" y="274"/>
                  </a:lnTo>
                  <a:lnTo>
                    <a:pt x="261" y="268"/>
                  </a:lnTo>
                  <a:lnTo>
                    <a:pt x="266" y="263"/>
                  </a:lnTo>
                  <a:lnTo>
                    <a:pt x="272" y="257"/>
                  </a:lnTo>
                  <a:lnTo>
                    <a:pt x="276" y="249"/>
                  </a:lnTo>
                  <a:lnTo>
                    <a:pt x="282" y="242"/>
                  </a:lnTo>
                  <a:lnTo>
                    <a:pt x="285" y="236"/>
                  </a:lnTo>
                  <a:lnTo>
                    <a:pt x="289" y="229"/>
                  </a:lnTo>
                  <a:lnTo>
                    <a:pt x="293" y="221"/>
                  </a:lnTo>
                  <a:lnTo>
                    <a:pt x="299" y="215"/>
                  </a:lnTo>
                  <a:lnTo>
                    <a:pt x="303" y="208"/>
                  </a:lnTo>
                  <a:lnTo>
                    <a:pt x="306" y="202"/>
                  </a:lnTo>
                  <a:lnTo>
                    <a:pt x="310" y="194"/>
                  </a:lnTo>
                  <a:lnTo>
                    <a:pt x="312" y="189"/>
                  </a:lnTo>
                  <a:lnTo>
                    <a:pt x="316" y="183"/>
                  </a:lnTo>
                  <a:lnTo>
                    <a:pt x="323" y="170"/>
                  </a:lnTo>
                  <a:lnTo>
                    <a:pt x="325" y="164"/>
                  </a:lnTo>
                  <a:lnTo>
                    <a:pt x="329" y="158"/>
                  </a:lnTo>
                  <a:lnTo>
                    <a:pt x="337" y="147"/>
                  </a:lnTo>
                  <a:lnTo>
                    <a:pt x="342" y="135"/>
                  </a:lnTo>
                  <a:lnTo>
                    <a:pt x="348" y="126"/>
                  </a:lnTo>
                  <a:lnTo>
                    <a:pt x="356" y="118"/>
                  </a:lnTo>
                  <a:lnTo>
                    <a:pt x="363" y="109"/>
                  </a:lnTo>
                  <a:lnTo>
                    <a:pt x="381" y="96"/>
                  </a:lnTo>
                  <a:lnTo>
                    <a:pt x="400" y="84"/>
                  </a:lnTo>
                  <a:lnTo>
                    <a:pt x="411" y="80"/>
                  </a:lnTo>
                  <a:lnTo>
                    <a:pt x="422" y="78"/>
                  </a:lnTo>
                  <a:lnTo>
                    <a:pt x="426" y="77"/>
                  </a:lnTo>
                  <a:lnTo>
                    <a:pt x="432" y="75"/>
                  </a:lnTo>
                  <a:lnTo>
                    <a:pt x="441" y="75"/>
                  </a:lnTo>
                  <a:lnTo>
                    <a:pt x="451" y="73"/>
                  </a:lnTo>
                  <a:lnTo>
                    <a:pt x="460" y="71"/>
                  </a:lnTo>
                  <a:lnTo>
                    <a:pt x="468" y="71"/>
                  </a:lnTo>
                  <a:lnTo>
                    <a:pt x="476" y="71"/>
                  </a:lnTo>
                  <a:lnTo>
                    <a:pt x="483" y="71"/>
                  </a:lnTo>
                  <a:lnTo>
                    <a:pt x="489" y="71"/>
                  </a:lnTo>
                  <a:lnTo>
                    <a:pt x="498" y="73"/>
                  </a:lnTo>
                  <a:lnTo>
                    <a:pt x="508" y="73"/>
                  </a:lnTo>
                  <a:lnTo>
                    <a:pt x="504" y="75"/>
                  </a:lnTo>
                  <a:lnTo>
                    <a:pt x="498" y="82"/>
                  </a:lnTo>
                  <a:lnTo>
                    <a:pt x="493" y="86"/>
                  </a:lnTo>
                  <a:lnTo>
                    <a:pt x="487" y="92"/>
                  </a:lnTo>
                  <a:lnTo>
                    <a:pt x="481" y="97"/>
                  </a:lnTo>
                  <a:lnTo>
                    <a:pt x="477" y="103"/>
                  </a:lnTo>
                  <a:lnTo>
                    <a:pt x="472" y="111"/>
                  </a:lnTo>
                  <a:lnTo>
                    <a:pt x="466" y="116"/>
                  </a:lnTo>
                  <a:lnTo>
                    <a:pt x="460" y="124"/>
                  </a:lnTo>
                  <a:lnTo>
                    <a:pt x="457" y="132"/>
                  </a:lnTo>
                  <a:lnTo>
                    <a:pt x="453" y="137"/>
                  </a:lnTo>
                  <a:lnTo>
                    <a:pt x="451" y="145"/>
                  </a:lnTo>
                  <a:lnTo>
                    <a:pt x="451" y="158"/>
                  </a:lnTo>
                  <a:lnTo>
                    <a:pt x="455" y="168"/>
                  </a:lnTo>
                  <a:lnTo>
                    <a:pt x="462" y="173"/>
                  </a:lnTo>
                  <a:lnTo>
                    <a:pt x="472" y="175"/>
                  </a:lnTo>
                  <a:lnTo>
                    <a:pt x="485" y="173"/>
                  </a:lnTo>
                  <a:lnTo>
                    <a:pt x="498" y="170"/>
                  </a:lnTo>
                  <a:lnTo>
                    <a:pt x="512" y="162"/>
                  </a:lnTo>
                  <a:lnTo>
                    <a:pt x="523" y="153"/>
                  </a:lnTo>
                  <a:lnTo>
                    <a:pt x="529" y="147"/>
                  </a:lnTo>
                  <a:lnTo>
                    <a:pt x="533" y="141"/>
                  </a:lnTo>
                  <a:lnTo>
                    <a:pt x="536" y="134"/>
                  </a:lnTo>
                  <a:lnTo>
                    <a:pt x="542" y="124"/>
                  </a:lnTo>
                  <a:lnTo>
                    <a:pt x="546" y="115"/>
                  </a:lnTo>
                  <a:lnTo>
                    <a:pt x="552" y="105"/>
                  </a:lnTo>
                  <a:lnTo>
                    <a:pt x="557" y="94"/>
                  </a:lnTo>
                  <a:lnTo>
                    <a:pt x="565" y="82"/>
                  </a:lnTo>
                  <a:lnTo>
                    <a:pt x="571" y="73"/>
                  </a:lnTo>
                  <a:lnTo>
                    <a:pt x="578" y="61"/>
                  </a:lnTo>
                  <a:lnTo>
                    <a:pt x="586" y="52"/>
                  </a:lnTo>
                  <a:lnTo>
                    <a:pt x="593" y="44"/>
                  </a:lnTo>
                  <a:lnTo>
                    <a:pt x="611" y="33"/>
                  </a:lnTo>
                  <a:lnTo>
                    <a:pt x="618" y="31"/>
                  </a:lnTo>
                  <a:lnTo>
                    <a:pt x="622" y="29"/>
                  </a:lnTo>
                  <a:lnTo>
                    <a:pt x="628" y="29"/>
                  </a:lnTo>
                  <a:lnTo>
                    <a:pt x="635" y="31"/>
                  </a:lnTo>
                  <a:lnTo>
                    <a:pt x="645" y="37"/>
                  </a:lnTo>
                  <a:lnTo>
                    <a:pt x="656" y="50"/>
                  </a:lnTo>
                  <a:lnTo>
                    <a:pt x="656" y="69"/>
                  </a:lnTo>
                  <a:lnTo>
                    <a:pt x="654" y="78"/>
                  </a:lnTo>
                  <a:lnTo>
                    <a:pt x="649" y="88"/>
                  </a:lnTo>
                  <a:lnTo>
                    <a:pt x="643" y="99"/>
                  </a:lnTo>
                  <a:lnTo>
                    <a:pt x="635" y="109"/>
                  </a:lnTo>
                  <a:lnTo>
                    <a:pt x="628" y="118"/>
                  </a:lnTo>
                  <a:lnTo>
                    <a:pt x="622" y="130"/>
                  </a:lnTo>
                  <a:lnTo>
                    <a:pt x="616" y="137"/>
                  </a:lnTo>
                  <a:lnTo>
                    <a:pt x="611" y="147"/>
                  </a:lnTo>
                  <a:lnTo>
                    <a:pt x="607" y="162"/>
                  </a:lnTo>
                  <a:lnTo>
                    <a:pt x="611" y="172"/>
                  </a:lnTo>
                  <a:lnTo>
                    <a:pt x="618" y="173"/>
                  </a:lnTo>
                  <a:lnTo>
                    <a:pt x="626" y="168"/>
                  </a:lnTo>
                  <a:lnTo>
                    <a:pt x="637" y="160"/>
                  </a:lnTo>
                  <a:lnTo>
                    <a:pt x="643" y="154"/>
                  </a:lnTo>
                  <a:lnTo>
                    <a:pt x="649" y="147"/>
                  </a:lnTo>
                  <a:lnTo>
                    <a:pt x="656" y="141"/>
                  </a:lnTo>
                  <a:lnTo>
                    <a:pt x="664" y="132"/>
                  </a:lnTo>
                  <a:lnTo>
                    <a:pt x="670" y="124"/>
                  </a:lnTo>
                  <a:lnTo>
                    <a:pt x="677" y="115"/>
                  </a:lnTo>
                  <a:lnTo>
                    <a:pt x="681" y="111"/>
                  </a:lnTo>
                  <a:lnTo>
                    <a:pt x="685" y="105"/>
                  </a:lnTo>
                  <a:lnTo>
                    <a:pt x="690" y="101"/>
                  </a:lnTo>
                  <a:lnTo>
                    <a:pt x="694" y="97"/>
                  </a:lnTo>
                  <a:lnTo>
                    <a:pt x="698" y="92"/>
                  </a:lnTo>
                  <a:lnTo>
                    <a:pt x="702" y="88"/>
                  </a:lnTo>
                  <a:lnTo>
                    <a:pt x="706" y="82"/>
                  </a:lnTo>
                  <a:lnTo>
                    <a:pt x="709" y="78"/>
                  </a:lnTo>
                  <a:lnTo>
                    <a:pt x="717" y="69"/>
                  </a:lnTo>
                  <a:lnTo>
                    <a:pt x="723" y="65"/>
                  </a:lnTo>
                  <a:lnTo>
                    <a:pt x="727" y="59"/>
                  </a:lnTo>
                  <a:lnTo>
                    <a:pt x="730" y="56"/>
                  </a:lnTo>
                  <a:lnTo>
                    <a:pt x="734" y="52"/>
                  </a:lnTo>
                  <a:lnTo>
                    <a:pt x="742" y="42"/>
                  </a:lnTo>
                  <a:lnTo>
                    <a:pt x="749" y="35"/>
                  </a:lnTo>
                  <a:lnTo>
                    <a:pt x="757" y="27"/>
                  </a:lnTo>
                  <a:lnTo>
                    <a:pt x="772" y="16"/>
                  </a:lnTo>
                  <a:lnTo>
                    <a:pt x="787" y="6"/>
                  </a:lnTo>
                  <a:lnTo>
                    <a:pt x="799" y="0"/>
                  </a:lnTo>
                  <a:lnTo>
                    <a:pt x="810" y="2"/>
                  </a:lnTo>
                  <a:lnTo>
                    <a:pt x="820" y="8"/>
                  </a:lnTo>
                  <a:lnTo>
                    <a:pt x="827" y="29"/>
                  </a:lnTo>
                  <a:lnTo>
                    <a:pt x="824" y="50"/>
                  </a:lnTo>
                  <a:lnTo>
                    <a:pt x="818" y="59"/>
                  </a:lnTo>
                  <a:lnTo>
                    <a:pt x="810" y="71"/>
                  </a:lnTo>
                  <a:lnTo>
                    <a:pt x="801" y="80"/>
                  </a:lnTo>
                  <a:lnTo>
                    <a:pt x="795" y="86"/>
                  </a:lnTo>
                  <a:lnTo>
                    <a:pt x="791" y="92"/>
                  </a:lnTo>
                  <a:lnTo>
                    <a:pt x="785" y="97"/>
                  </a:lnTo>
                  <a:lnTo>
                    <a:pt x="780" y="101"/>
                  </a:lnTo>
                  <a:lnTo>
                    <a:pt x="774" y="107"/>
                  </a:lnTo>
                  <a:lnTo>
                    <a:pt x="768" y="111"/>
                  </a:lnTo>
                  <a:lnTo>
                    <a:pt x="747" y="130"/>
                  </a:lnTo>
                  <a:lnTo>
                    <a:pt x="742" y="134"/>
                  </a:lnTo>
                  <a:lnTo>
                    <a:pt x="738" y="139"/>
                  </a:lnTo>
                  <a:lnTo>
                    <a:pt x="732" y="143"/>
                  </a:lnTo>
                  <a:lnTo>
                    <a:pt x="730" y="147"/>
                  </a:lnTo>
                  <a:lnTo>
                    <a:pt x="723" y="154"/>
                  </a:lnTo>
                  <a:lnTo>
                    <a:pt x="719" y="160"/>
                  </a:lnTo>
                  <a:lnTo>
                    <a:pt x="719" y="164"/>
                  </a:lnTo>
                  <a:lnTo>
                    <a:pt x="723" y="162"/>
                  </a:lnTo>
                  <a:lnTo>
                    <a:pt x="730" y="158"/>
                  </a:lnTo>
                  <a:lnTo>
                    <a:pt x="753" y="143"/>
                  </a:lnTo>
                  <a:lnTo>
                    <a:pt x="782" y="122"/>
                  </a:lnTo>
                  <a:lnTo>
                    <a:pt x="812" y="103"/>
                  </a:lnTo>
                  <a:lnTo>
                    <a:pt x="844" y="88"/>
                  </a:lnTo>
                  <a:lnTo>
                    <a:pt x="860" y="80"/>
                  </a:lnTo>
                  <a:lnTo>
                    <a:pt x="873" y="78"/>
                  </a:lnTo>
                  <a:lnTo>
                    <a:pt x="881" y="78"/>
                  </a:lnTo>
                  <a:lnTo>
                    <a:pt x="886" y="78"/>
                  </a:lnTo>
                  <a:lnTo>
                    <a:pt x="896" y="80"/>
                  </a:lnTo>
                  <a:lnTo>
                    <a:pt x="905" y="86"/>
                  </a:lnTo>
                  <a:lnTo>
                    <a:pt x="913" y="90"/>
                  </a:lnTo>
                  <a:lnTo>
                    <a:pt x="922" y="101"/>
                  </a:lnTo>
                  <a:lnTo>
                    <a:pt x="930" y="120"/>
                  </a:lnTo>
                  <a:lnTo>
                    <a:pt x="926" y="130"/>
                  </a:lnTo>
                  <a:lnTo>
                    <a:pt x="920" y="139"/>
                  </a:lnTo>
                  <a:lnTo>
                    <a:pt x="911" y="145"/>
                  </a:lnTo>
                  <a:lnTo>
                    <a:pt x="901" y="149"/>
                  </a:lnTo>
                  <a:lnTo>
                    <a:pt x="894" y="151"/>
                  </a:lnTo>
                  <a:lnTo>
                    <a:pt x="888" y="151"/>
                  </a:lnTo>
                  <a:lnTo>
                    <a:pt x="877" y="153"/>
                  </a:lnTo>
                  <a:lnTo>
                    <a:pt x="871" y="154"/>
                  </a:lnTo>
                  <a:lnTo>
                    <a:pt x="865" y="154"/>
                  </a:lnTo>
                  <a:lnTo>
                    <a:pt x="854" y="156"/>
                  </a:lnTo>
                  <a:lnTo>
                    <a:pt x="841" y="162"/>
                  </a:lnTo>
                  <a:lnTo>
                    <a:pt x="841" y="166"/>
                  </a:lnTo>
                  <a:lnTo>
                    <a:pt x="843" y="172"/>
                  </a:lnTo>
                  <a:lnTo>
                    <a:pt x="858" y="191"/>
                  </a:lnTo>
                  <a:lnTo>
                    <a:pt x="875" y="219"/>
                  </a:lnTo>
                  <a:lnTo>
                    <a:pt x="881" y="242"/>
                  </a:lnTo>
                  <a:lnTo>
                    <a:pt x="879" y="246"/>
                  </a:lnTo>
                  <a:lnTo>
                    <a:pt x="877" y="248"/>
                  </a:lnTo>
                  <a:lnTo>
                    <a:pt x="871" y="249"/>
                  </a:lnTo>
                  <a:lnTo>
                    <a:pt x="862" y="248"/>
                  </a:lnTo>
                  <a:lnTo>
                    <a:pt x="854" y="246"/>
                  </a:lnTo>
                  <a:lnTo>
                    <a:pt x="844" y="244"/>
                  </a:lnTo>
                  <a:lnTo>
                    <a:pt x="837" y="240"/>
                  </a:lnTo>
                  <a:lnTo>
                    <a:pt x="827" y="236"/>
                  </a:lnTo>
                  <a:lnTo>
                    <a:pt x="812" y="227"/>
                  </a:lnTo>
                  <a:lnTo>
                    <a:pt x="797" y="217"/>
                  </a:lnTo>
                  <a:lnTo>
                    <a:pt x="784" y="210"/>
                  </a:lnTo>
                  <a:lnTo>
                    <a:pt x="770" y="206"/>
                  </a:lnTo>
                  <a:lnTo>
                    <a:pt x="759" y="204"/>
                  </a:lnTo>
                  <a:lnTo>
                    <a:pt x="751" y="210"/>
                  </a:lnTo>
                  <a:lnTo>
                    <a:pt x="747" y="215"/>
                  </a:lnTo>
                  <a:lnTo>
                    <a:pt x="747" y="223"/>
                  </a:lnTo>
                  <a:lnTo>
                    <a:pt x="753" y="240"/>
                  </a:lnTo>
                  <a:lnTo>
                    <a:pt x="776" y="282"/>
                  </a:lnTo>
                  <a:lnTo>
                    <a:pt x="795" y="322"/>
                  </a:lnTo>
                  <a:lnTo>
                    <a:pt x="795" y="337"/>
                  </a:lnTo>
                  <a:lnTo>
                    <a:pt x="793" y="343"/>
                  </a:lnTo>
                  <a:lnTo>
                    <a:pt x="787" y="345"/>
                  </a:lnTo>
                  <a:lnTo>
                    <a:pt x="778" y="346"/>
                  </a:lnTo>
                  <a:lnTo>
                    <a:pt x="770" y="346"/>
                  </a:lnTo>
                  <a:lnTo>
                    <a:pt x="763" y="343"/>
                  </a:lnTo>
                  <a:lnTo>
                    <a:pt x="755" y="339"/>
                  </a:lnTo>
                  <a:lnTo>
                    <a:pt x="740" y="327"/>
                  </a:lnTo>
                  <a:lnTo>
                    <a:pt x="725" y="314"/>
                  </a:lnTo>
                  <a:lnTo>
                    <a:pt x="708" y="299"/>
                  </a:lnTo>
                  <a:lnTo>
                    <a:pt x="692" y="286"/>
                  </a:lnTo>
                  <a:lnTo>
                    <a:pt x="660" y="268"/>
                  </a:lnTo>
                  <a:lnTo>
                    <a:pt x="647" y="268"/>
                  </a:lnTo>
                  <a:lnTo>
                    <a:pt x="635" y="270"/>
                  </a:lnTo>
                  <a:lnTo>
                    <a:pt x="626" y="276"/>
                  </a:lnTo>
                  <a:lnTo>
                    <a:pt x="624" y="280"/>
                  </a:lnTo>
                  <a:lnTo>
                    <a:pt x="622" y="284"/>
                  </a:lnTo>
                  <a:lnTo>
                    <a:pt x="618" y="291"/>
                  </a:lnTo>
                  <a:lnTo>
                    <a:pt x="620" y="303"/>
                  </a:lnTo>
                  <a:lnTo>
                    <a:pt x="637" y="327"/>
                  </a:lnTo>
                  <a:lnTo>
                    <a:pt x="660" y="346"/>
                  </a:lnTo>
                  <a:lnTo>
                    <a:pt x="673" y="352"/>
                  </a:lnTo>
                  <a:lnTo>
                    <a:pt x="683" y="358"/>
                  </a:lnTo>
                  <a:lnTo>
                    <a:pt x="694" y="365"/>
                  </a:lnTo>
                  <a:lnTo>
                    <a:pt x="704" y="371"/>
                  </a:lnTo>
                  <a:lnTo>
                    <a:pt x="719" y="394"/>
                  </a:lnTo>
                  <a:lnTo>
                    <a:pt x="723" y="409"/>
                  </a:lnTo>
                  <a:lnTo>
                    <a:pt x="717" y="424"/>
                  </a:lnTo>
                  <a:lnTo>
                    <a:pt x="706" y="436"/>
                  </a:lnTo>
                  <a:lnTo>
                    <a:pt x="690" y="443"/>
                  </a:lnTo>
                  <a:lnTo>
                    <a:pt x="681" y="447"/>
                  </a:lnTo>
                  <a:lnTo>
                    <a:pt x="671" y="449"/>
                  </a:lnTo>
                  <a:lnTo>
                    <a:pt x="662" y="451"/>
                  </a:lnTo>
                  <a:lnTo>
                    <a:pt x="652" y="451"/>
                  </a:lnTo>
                  <a:lnTo>
                    <a:pt x="643" y="449"/>
                  </a:lnTo>
                  <a:lnTo>
                    <a:pt x="633" y="447"/>
                  </a:lnTo>
                  <a:lnTo>
                    <a:pt x="626" y="443"/>
                  </a:lnTo>
                  <a:lnTo>
                    <a:pt x="618" y="436"/>
                  </a:lnTo>
                  <a:lnTo>
                    <a:pt x="603" y="421"/>
                  </a:lnTo>
                  <a:lnTo>
                    <a:pt x="588" y="402"/>
                  </a:lnTo>
                  <a:lnTo>
                    <a:pt x="557" y="358"/>
                  </a:lnTo>
                  <a:lnTo>
                    <a:pt x="529" y="326"/>
                  </a:lnTo>
                  <a:lnTo>
                    <a:pt x="516" y="318"/>
                  </a:lnTo>
                  <a:lnTo>
                    <a:pt x="504" y="320"/>
                  </a:lnTo>
                  <a:lnTo>
                    <a:pt x="500" y="324"/>
                  </a:lnTo>
                  <a:lnTo>
                    <a:pt x="500" y="329"/>
                  </a:lnTo>
                  <a:lnTo>
                    <a:pt x="504" y="341"/>
                  </a:lnTo>
                  <a:lnTo>
                    <a:pt x="529" y="373"/>
                  </a:lnTo>
                  <a:lnTo>
                    <a:pt x="544" y="390"/>
                  </a:lnTo>
                  <a:lnTo>
                    <a:pt x="555" y="405"/>
                  </a:lnTo>
                  <a:lnTo>
                    <a:pt x="561" y="421"/>
                  </a:lnTo>
                  <a:lnTo>
                    <a:pt x="557" y="434"/>
                  </a:lnTo>
                  <a:lnTo>
                    <a:pt x="552" y="440"/>
                  </a:lnTo>
                  <a:lnTo>
                    <a:pt x="542" y="445"/>
                  </a:lnTo>
                  <a:lnTo>
                    <a:pt x="531" y="449"/>
                  </a:lnTo>
                  <a:lnTo>
                    <a:pt x="525" y="451"/>
                  </a:lnTo>
                  <a:lnTo>
                    <a:pt x="517" y="453"/>
                  </a:lnTo>
                  <a:lnTo>
                    <a:pt x="510" y="455"/>
                  </a:lnTo>
                  <a:lnTo>
                    <a:pt x="502" y="457"/>
                  </a:lnTo>
                  <a:lnTo>
                    <a:pt x="493" y="459"/>
                  </a:lnTo>
                  <a:lnTo>
                    <a:pt x="485" y="459"/>
                  </a:lnTo>
                  <a:lnTo>
                    <a:pt x="476" y="460"/>
                  </a:lnTo>
                  <a:lnTo>
                    <a:pt x="466" y="460"/>
                  </a:lnTo>
                  <a:lnTo>
                    <a:pt x="457" y="460"/>
                  </a:lnTo>
                  <a:lnTo>
                    <a:pt x="447" y="460"/>
                  </a:lnTo>
                  <a:lnTo>
                    <a:pt x="438" y="460"/>
                  </a:lnTo>
                  <a:lnTo>
                    <a:pt x="428" y="460"/>
                  </a:lnTo>
                  <a:lnTo>
                    <a:pt x="419" y="459"/>
                  </a:lnTo>
                  <a:lnTo>
                    <a:pt x="411" y="459"/>
                  </a:lnTo>
                  <a:lnTo>
                    <a:pt x="401" y="457"/>
                  </a:lnTo>
                  <a:lnTo>
                    <a:pt x="392" y="455"/>
                  </a:lnTo>
                  <a:lnTo>
                    <a:pt x="382" y="453"/>
                  </a:lnTo>
                  <a:lnTo>
                    <a:pt x="375" y="451"/>
                  </a:lnTo>
                  <a:lnTo>
                    <a:pt x="367" y="449"/>
                  </a:lnTo>
                  <a:lnTo>
                    <a:pt x="360" y="445"/>
                  </a:lnTo>
                  <a:lnTo>
                    <a:pt x="344" y="438"/>
                  </a:lnTo>
                  <a:lnTo>
                    <a:pt x="333" y="430"/>
                  </a:lnTo>
                  <a:lnTo>
                    <a:pt x="323" y="419"/>
                  </a:lnTo>
                  <a:lnTo>
                    <a:pt x="306" y="402"/>
                  </a:lnTo>
                  <a:lnTo>
                    <a:pt x="287" y="386"/>
                  </a:lnTo>
                  <a:lnTo>
                    <a:pt x="266" y="379"/>
                  </a:lnTo>
                  <a:lnTo>
                    <a:pt x="257" y="375"/>
                  </a:lnTo>
                  <a:lnTo>
                    <a:pt x="247" y="373"/>
                  </a:lnTo>
                  <a:lnTo>
                    <a:pt x="240" y="371"/>
                  </a:lnTo>
                  <a:lnTo>
                    <a:pt x="230" y="371"/>
                  </a:lnTo>
                  <a:lnTo>
                    <a:pt x="217" y="369"/>
                  </a:lnTo>
                  <a:lnTo>
                    <a:pt x="208" y="369"/>
                  </a:lnTo>
                  <a:lnTo>
                    <a:pt x="204" y="369"/>
                  </a:lnTo>
                  <a:lnTo>
                    <a:pt x="335" y="331"/>
                  </a:lnTo>
                  <a:lnTo>
                    <a:pt x="508" y="419"/>
                  </a:lnTo>
                  <a:lnTo>
                    <a:pt x="375" y="316"/>
                  </a:lnTo>
                  <a:lnTo>
                    <a:pt x="531" y="272"/>
                  </a:lnTo>
                  <a:lnTo>
                    <a:pt x="656" y="409"/>
                  </a:lnTo>
                  <a:lnTo>
                    <a:pt x="561" y="259"/>
                  </a:lnTo>
                  <a:lnTo>
                    <a:pt x="664" y="227"/>
                  </a:lnTo>
                  <a:lnTo>
                    <a:pt x="763" y="314"/>
                  </a:lnTo>
                  <a:lnTo>
                    <a:pt x="690" y="217"/>
                  </a:lnTo>
                  <a:lnTo>
                    <a:pt x="772" y="183"/>
                  </a:lnTo>
                  <a:lnTo>
                    <a:pt x="844" y="215"/>
                  </a:lnTo>
                  <a:lnTo>
                    <a:pt x="789" y="168"/>
                  </a:lnTo>
                  <a:lnTo>
                    <a:pt x="890" y="107"/>
                  </a:lnTo>
                  <a:lnTo>
                    <a:pt x="753" y="170"/>
                  </a:lnTo>
                  <a:lnTo>
                    <a:pt x="647" y="210"/>
                  </a:lnTo>
                  <a:lnTo>
                    <a:pt x="795" y="44"/>
                  </a:lnTo>
                  <a:lnTo>
                    <a:pt x="605" y="219"/>
                  </a:lnTo>
                  <a:lnTo>
                    <a:pt x="521" y="242"/>
                  </a:lnTo>
                  <a:lnTo>
                    <a:pt x="624" y="69"/>
                  </a:lnTo>
                  <a:lnTo>
                    <a:pt x="481" y="249"/>
                  </a:lnTo>
                  <a:lnTo>
                    <a:pt x="358" y="287"/>
                  </a:lnTo>
                  <a:lnTo>
                    <a:pt x="413" y="126"/>
                  </a:lnTo>
                  <a:lnTo>
                    <a:pt x="322" y="299"/>
                  </a:lnTo>
                  <a:lnTo>
                    <a:pt x="306" y="307"/>
                  </a:lnTo>
                  <a:lnTo>
                    <a:pt x="289" y="312"/>
                  </a:lnTo>
                  <a:lnTo>
                    <a:pt x="268" y="322"/>
                  </a:lnTo>
                  <a:lnTo>
                    <a:pt x="246" y="331"/>
                  </a:lnTo>
                  <a:lnTo>
                    <a:pt x="223" y="339"/>
                  </a:lnTo>
                  <a:lnTo>
                    <a:pt x="217" y="341"/>
                  </a:lnTo>
                  <a:lnTo>
                    <a:pt x="211" y="343"/>
                  </a:lnTo>
                  <a:lnTo>
                    <a:pt x="206" y="345"/>
                  </a:lnTo>
                  <a:lnTo>
                    <a:pt x="200" y="346"/>
                  </a:lnTo>
                  <a:lnTo>
                    <a:pt x="194" y="348"/>
                  </a:lnTo>
                  <a:lnTo>
                    <a:pt x="190" y="348"/>
                  </a:lnTo>
                  <a:lnTo>
                    <a:pt x="181" y="350"/>
                  </a:lnTo>
                  <a:lnTo>
                    <a:pt x="171" y="352"/>
                  </a:lnTo>
                  <a:lnTo>
                    <a:pt x="166" y="352"/>
                  </a:lnTo>
                  <a:lnTo>
                    <a:pt x="160" y="352"/>
                  </a:lnTo>
                  <a:lnTo>
                    <a:pt x="154" y="352"/>
                  </a:lnTo>
                  <a:lnTo>
                    <a:pt x="147" y="352"/>
                  </a:lnTo>
                  <a:lnTo>
                    <a:pt x="141" y="352"/>
                  </a:lnTo>
                  <a:lnTo>
                    <a:pt x="133" y="350"/>
                  </a:lnTo>
                  <a:lnTo>
                    <a:pt x="126" y="350"/>
                  </a:lnTo>
                  <a:lnTo>
                    <a:pt x="118" y="350"/>
                  </a:lnTo>
                  <a:lnTo>
                    <a:pt x="111" y="348"/>
                  </a:lnTo>
                  <a:lnTo>
                    <a:pt x="103" y="348"/>
                  </a:lnTo>
                  <a:lnTo>
                    <a:pt x="95" y="348"/>
                  </a:lnTo>
                  <a:lnTo>
                    <a:pt x="88" y="346"/>
                  </a:lnTo>
                  <a:lnTo>
                    <a:pt x="80" y="346"/>
                  </a:lnTo>
                  <a:lnTo>
                    <a:pt x="73" y="345"/>
                  </a:lnTo>
                  <a:lnTo>
                    <a:pt x="59" y="343"/>
                  </a:lnTo>
                  <a:lnTo>
                    <a:pt x="52" y="343"/>
                  </a:lnTo>
                  <a:lnTo>
                    <a:pt x="44" y="341"/>
                  </a:lnTo>
                  <a:lnTo>
                    <a:pt x="33" y="339"/>
                  </a:lnTo>
                  <a:lnTo>
                    <a:pt x="21" y="337"/>
                  </a:lnTo>
                  <a:lnTo>
                    <a:pt x="12" y="337"/>
                  </a:lnTo>
                  <a:lnTo>
                    <a:pt x="6" y="335"/>
                  </a:lnTo>
                  <a:lnTo>
                    <a:pt x="0" y="333"/>
                  </a:lnTo>
                  <a:lnTo>
                    <a:pt x="103" y="274"/>
                  </a:lnTo>
                  <a:lnTo>
                    <a:pt x="105" y="282"/>
                  </a:lnTo>
                  <a:lnTo>
                    <a:pt x="122" y="299"/>
                  </a:lnTo>
                  <a:lnTo>
                    <a:pt x="149" y="316"/>
                  </a:lnTo>
                  <a:lnTo>
                    <a:pt x="149" y="316"/>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0264" name="Freeform 24"/>
            <p:cNvSpPr>
              <a:spLocks/>
            </p:cNvSpPr>
            <p:nvPr/>
          </p:nvSpPr>
          <p:spPr bwMode="auto">
            <a:xfrm rot="-6204866">
              <a:off x="1527" y="-513"/>
              <a:ext cx="360" cy="1770"/>
            </a:xfrm>
            <a:custGeom>
              <a:avLst/>
              <a:gdLst/>
              <a:ahLst/>
              <a:cxnLst>
                <a:cxn ang="0">
                  <a:pos x="703" y="331"/>
                </a:cxn>
                <a:cxn ang="0">
                  <a:pos x="699" y="488"/>
                </a:cxn>
                <a:cxn ang="0">
                  <a:pos x="737" y="576"/>
                </a:cxn>
                <a:cxn ang="0">
                  <a:pos x="783" y="656"/>
                </a:cxn>
                <a:cxn ang="0">
                  <a:pos x="838" y="745"/>
                </a:cxn>
                <a:cxn ang="0">
                  <a:pos x="882" y="914"/>
                </a:cxn>
                <a:cxn ang="0">
                  <a:pos x="855" y="1011"/>
                </a:cxn>
                <a:cxn ang="0">
                  <a:pos x="810" y="1093"/>
                </a:cxn>
                <a:cxn ang="0">
                  <a:pos x="783" y="1040"/>
                </a:cxn>
                <a:cxn ang="0">
                  <a:pos x="741" y="952"/>
                </a:cxn>
                <a:cxn ang="0">
                  <a:pos x="650" y="971"/>
                </a:cxn>
                <a:cxn ang="0">
                  <a:pos x="669" y="1099"/>
                </a:cxn>
                <a:cxn ang="0">
                  <a:pos x="739" y="1215"/>
                </a:cxn>
                <a:cxn ang="0">
                  <a:pos x="764" y="1342"/>
                </a:cxn>
                <a:cxn ang="0">
                  <a:pos x="650" y="1348"/>
                </a:cxn>
                <a:cxn ang="0">
                  <a:pos x="585" y="1228"/>
                </a:cxn>
                <a:cxn ang="0">
                  <a:pos x="528" y="1241"/>
                </a:cxn>
                <a:cxn ang="0">
                  <a:pos x="564" y="1353"/>
                </a:cxn>
                <a:cxn ang="0">
                  <a:pos x="589" y="1420"/>
                </a:cxn>
                <a:cxn ang="0">
                  <a:pos x="616" y="1498"/>
                </a:cxn>
                <a:cxn ang="0">
                  <a:pos x="644" y="1640"/>
                </a:cxn>
                <a:cxn ang="0">
                  <a:pos x="524" y="1642"/>
                </a:cxn>
                <a:cxn ang="0">
                  <a:pos x="490" y="1538"/>
                </a:cxn>
                <a:cxn ang="0">
                  <a:pos x="466" y="1420"/>
                </a:cxn>
                <a:cxn ang="0">
                  <a:pos x="443" y="1403"/>
                </a:cxn>
                <a:cxn ang="0">
                  <a:pos x="441" y="1718"/>
                </a:cxn>
                <a:cxn ang="0">
                  <a:pos x="355" y="1781"/>
                </a:cxn>
                <a:cxn ang="0">
                  <a:pos x="298" y="1686"/>
                </a:cxn>
                <a:cxn ang="0">
                  <a:pos x="331" y="1583"/>
                </a:cxn>
                <a:cxn ang="0">
                  <a:pos x="154" y="1568"/>
                </a:cxn>
                <a:cxn ang="0">
                  <a:pos x="203" y="1502"/>
                </a:cxn>
                <a:cxn ang="0">
                  <a:pos x="336" y="1405"/>
                </a:cxn>
                <a:cxn ang="0">
                  <a:pos x="104" y="1353"/>
                </a:cxn>
                <a:cxn ang="0">
                  <a:pos x="99" y="1279"/>
                </a:cxn>
                <a:cxn ang="0">
                  <a:pos x="323" y="1177"/>
                </a:cxn>
                <a:cxn ang="0">
                  <a:pos x="323" y="1085"/>
                </a:cxn>
                <a:cxn ang="0">
                  <a:pos x="129" y="1142"/>
                </a:cxn>
                <a:cxn ang="0">
                  <a:pos x="0" y="1059"/>
                </a:cxn>
                <a:cxn ang="0">
                  <a:pos x="49" y="962"/>
                </a:cxn>
                <a:cxn ang="0">
                  <a:pos x="353" y="901"/>
                </a:cxn>
                <a:cxn ang="0">
                  <a:pos x="273" y="855"/>
                </a:cxn>
                <a:cxn ang="0">
                  <a:pos x="138" y="810"/>
                </a:cxn>
                <a:cxn ang="0">
                  <a:pos x="165" y="713"/>
                </a:cxn>
                <a:cxn ang="0">
                  <a:pos x="213" y="618"/>
                </a:cxn>
                <a:cxn ang="0">
                  <a:pos x="277" y="532"/>
                </a:cxn>
                <a:cxn ang="0">
                  <a:pos x="391" y="464"/>
                </a:cxn>
                <a:cxn ang="0">
                  <a:pos x="553" y="367"/>
                </a:cxn>
                <a:cxn ang="0">
                  <a:pos x="216" y="777"/>
                </a:cxn>
                <a:cxn ang="0">
                  <a:pos x="148" y="1308"/>
                </a:cxn>
                <a:cxn ang="0">
                  <a:pos x="403" y="1429"/>
                </a:cxn>
                <a:cxn ang="0">
                  <a:pos x="526" y="893"/>
                </a:cxn>
                <a:cxn ang="0">
                  <a:pos x="608" y="466"/>
                </a:cxn>
                <a:cxn ang="0">
                  <a:pos x="635" y="327"/>
                </a:cxn>
                <a:cxn ang="0">
                  <a:pos x="661" y="253"/>
                </a:cxn>
                <a:cxn ang="0">
                  <a:pos x="705" y="184"/>
                </a:cxn>
                <a:cxn ang="0">
                  <a:pos x="756" y="112"/>
                </a:cxn>
                <a:cxn ang="0">
                  <a:pos x="831" y="19"/>
                </a:cxn>
                <a:cxn ang="0">
                  <a:pos x="734" y="268"/>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lnTo>
                    <a:pt x="734" y="26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grpSp>
      <p:pic>
        <p:nvPicPr>
          <p:cNvPr id="10265" name="Picture 25" descr="tuy lip"/>
          <p:cNvPicPr>
            <a:picLocks noChangeAspect="1" noChangeArrowheads="1" noCrop="1"/>
          </p:cNvPicPr>
          <p:nvPr/>
        </p:nvPicPr>
        <p:blipFill>
          <a:blip r:embed="rId2"/>
          <a:srcRect/>
          <a:stretch>
            <a:fillRect/>
          </a:stretch>
        </p:blipFill>
        <p:spPr bwMode="auto">
          <a:xfrm>
            <a:off x="-76200" y="5791200"/>
            <a:ext cx="1524000" cy="1143000"/>
          </a:xfrm>
          <a:prstGeom prst="rect">
            <a:avLst/>
          </a:prstGeom>
          <a:noFill/>
        </p:spPr>
      </p:pic>
      <p:pic>
        <p:nvPicPr>
          <p:cNvPr id="10266" name="Picture 26" descr="tuy lip"/>
          <p:cNvPicPr>
            <a:picLocks noChangeAspect="1" noChangeArrowheads="1" noCrop="1"/>
          </p:cNvPicPr>
          <p:nvPr/>
        </p:nvPicPr>
        <p:blipFill>
          <a:blip r:embed="rId2"/>
          <a:srcRect/>
          <a:stretch>
            <a:fillRect/>
          </a:stretch>
        </p:blipFill>
        <p:spPr bwMode="auto">
          <a:xfrm>
            <a:off x="7848600" y="5848350"/>
            <a:ext cx="1447800" cy="10858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0265"/>
                                        </p:tgtEl>
                                        <p:attrNameLst>
                                          <p:attrName>style.visibility</p:attrName>
                                        </p:attrNameLst>
                                      </p:cBhvr>
                                      <p:to>
                                        <p:strVal val="visible"/>
                                      </p:to>
                                    </p:set>
                                    <p:animEffect transition="in" filter="box(in)">
                                      <p:cBhvr>
                                        <p:cTn id="7" dur="3000"/>
                                        <p:tgtEl>
                                          <p:spTgt spid="10265"/>
                                        </p:tgtEl>
                                      </p:cBhvr>
                                    </p:animEffect>
                                  </p:childTnLst>
                                </p:cTn>
                              </p:par>
                              <p:par>
                                <p:cTn id="8" presetID="4" presetClass="entr" presetSubtype="16" fill="hold" nodeType="withEffect">
                                  <p:stCondLst>
                                    <p:cond delay="0"/>
                                  </p:stCondLst>
                                  <p:childTnLst>
                                    <p:set>
                                      <p:cBhvr>
                                        <p:cTn id="9" dur="1" fill="hold">
                                          <p:stCondLst>
                                            <p:cond delay="0"/>
                                          </p:stCondLst>
                                        </p:cTn>
                                        <p:tgtEl>
                                          <p:spTgt spid="10266"/>
                                        </p:tgtEl>
                                        <p:attrNameLst>
                                          <p:attrName>style.visibility</p:attrName>
                                        </p:attrNameLst>
                                      </p:cBhvr>
                                      <p:to>
                                        <p:strVal val="visible"/>
                                      </p:to>
                                    </p:set>
                                    <p:animEffect transition="in" filter="box(in)">
                                      <p:cBhvr>
                                        <p:cTn id="10" dur="3000"/>
                                        <p:tgtEl>
                                          <p:spTgt spid="10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371600"/>
            <a:ext cx="8229600" cy="1143000"/>
          </a:xfrm>
        </p:spPr>
        <p:txBody>
          <a:bodyPr/>
          <a:lstStyle/>
          <a:p>
            <a:r>
              <a:rPr lang="en-US" sz="3200" b="1" u="sng">
                <a:solidFill>
                  <a:srgbClr val="FF0066"/>
                </a:solidFill>
              </a:rPr>
              <a:t>Bài 2</a:t>
            </a:r>
            <a:r>
              <a:rPr lang="en-US" sz="3200" b="1">
                <a:solidFill>
                  <a:srgbClr val="FF0066"/>
                </a:solidFill>
              </a:rPr>
              <a:t>: Tìm trong đoạn văn trên những tiếng có mô hình cấu tạo như sau (ứng với mỗi mô hình, tìm 1 tiếng) :</a:t>
            </a:r>
            <a:br>
              <a:rPr lang="en-US" sz="3200" b="1">
                <a:solidFill>
                  <a:srgbClr val="FF0066"/>
                </a:solidFill>
              </a:rPr>
            </a:br>
            <a:endParaRPr lang="en-US" sz="3200" b="1">
              <a:solidFill>
                <a:srgbClr val="FF0066"/>
              </a:solidFill>
            </a:endParaRPr>
          </a:p>
        </p:txBody>
      </p:sp>
      <p:sp>
        <p:nvSpPr>
          <p:cNvPr id="13320" name="Rectangle 8"/>
          <p:cNvSpPr>
            <a:spLocks noChangeArrowheads="1"/>
          </p:cNvSpPr>
          <p:nvPr/>
        </p:nvSpPr>
        <p:spPr bwMode="auto">
          <a:xfrm>
            <a:off x="609600" y="2743200"/>
            <a:ext cx="8229600" cy="2286000"/>
          </a:xfrm>
          <a:prstGeom prst="rect">
            <a:avLst/>
          </a:prstGeom>
          <a:noFill/>
          <a:ln w="9525">
            <a:noFill/>
            <a:miter lim="800000"/>
            <a:headEnd/>
            <a:tailEnd/>
          </a:ln>
          <a:effectLst/>
        </p:spPr>
        <p:txBody>
          <a:bodyPr anchor="ctr"/>
          <a:lstStyle/>
          <a:p>
            <a:pPr algn="ctr" eaLnBrk="1" hangingPunct="1"/>
            <a:endParaRPr lang="en-US" sz="3200" b="1">
              <a:solidFill>
                <a:srgbClr val="FF0066"/>
              </a:solidFill>
            </a:endParaRPr>
          </a:p>
        </p:txBody>
      </p:sp>
      <p:graphicFrame>
        <p:nvGraphicFramePr>
          <p:cNvPr id="13341" name="Group 29"/>
          <p:cNvGraphicFramePr>
            <a:graphicFrameLocks noGrp="1"/>
          </p:cNvGraphicFramePr>
          <p:nvPr>
            <p:ph idx="1"/>
          </p:nvPr>
        </p:nvGraphicFramePr>
        <p:xfrm>
          <a:off x="457200" y="2660650"/>
          <a:ext cx="8229600" cy="3207068"/>
        </p:xfrm>
        <a:graphic>
          <a:graphicData uri="http://schemas.openxmlformats.org/drawingml/2006/table">
            <a:tbl>
              <a:tblPr/>
              <a:tblGrid>
                <a:gridCol w="2873375"/>
                <a:gridCol w="5356225"/>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rPr>
                        <a:t>a) Tiếng chỉ có vần và thanh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rPr>
                        <a:t>b) Tiếng có đủ âm đầu, vần và thanh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62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42" name="Text Box 30"/>
          <p:cNvSpPr txBox="1">
            <a:spLocks noChangeArrowheads="1"/>
          </p:cNvSpPr>
          <p:nvPr/>
        </p:nvSpPr>
        <p:spPr bwMode="auto">
          <a:xfrm>
            <a:off x="1600200" y="3886200"/>
            <a:ext cx="581025" cy="519113"/>
          </a:xfrm>
          <a:prstGeom prst="rect">
            <a:avLst/>
          </a:prstGeom>
          <a:noFill/>
          <a:ln w="9525">
            <a:noFill/>
            <a:miter lim="800000"/>
            <a:headEnd/>
            <a:tailEnd/>
          </a:ln>
          <a:effectLst/>
        </p:spPr>
        <p:txBody>
          <a:bodyPr wrap="none">
            <a:spAutoFit/>
          </a:bodyPr>
          <a:lstStyle/>
          <a:p>
            <a:r>
              <a:rPr lang="en-US" sz="2800"/>
              <a:t>ao</a:t>
            </a:r>
          </a:p>
        </p:txBody>
      </p:sp>
      <p:sp>
        <p:nvSpPr>
          <p:cNvPr id="13343" name="Text Box 31"/>
          <p:cNvSpPr txBox="1">
            <a:spLocks noChangeArrowheads="1"/>
          </p:cNvSpPr>
          <p:nvPr/>
        </p:nvSpPr>
        <p:spPr bwMode="auto">
          <a:xfrm>
            <a:off x="3336925" y="6132513"/>
            <a:ext cx="184150" cy="366712"/>
          </a:xfrm>
          <a:prstGeom prst="rect">
            <a:avLst/>
          </a:prstGeom>
          <a:noFill/>
          <a:ln w="9525">
            <a:noFill/>
            <a:miter lim="800000"/>
            <a:headEnd/>
            <a:tailEnd/>
          </a:ln>
          <a:effectLst/>
        </p:spPr>
        <p:txBody>
          <a:bodyPr wrap="none">
            <a:spAutoFit/>
          </a:bodyPr>
          <a:lstStyle/>
          <a:p>
            <a:endParaRPr lang="en-US"/>
          </a:p>
        </p:txBody>
      </p:sp>
      <p:sp>
        <p:nvSpPr>
          <p:cNvPr id="13344" name="Text Box 32"/>
          <p:cNvSpPr txBox="1">
            <a:spLocks noChangeArrowheads="1"/>
          </p:cNvSpPr>
          <p:nvPr/>
        </p:nvSpPr>
        <p:spPr bwMode="auto">
          <a:xfrm>
            <a:off x="3911600" y="3609975"/>
            <a:ext cx="4791075" cy="2227263"/>
          </a:xfrm>
          <a:prstGeom prst="rect">
            <a:avLst/>
          </a:prstGeom>
          <a:noFill/>
          <a:ln w="9525">
            <a:noFill/>
            <a:miter lim="800000"/>
            <a:headEnd/>
            <a:tailEnd/>
          </a:ln>
          <a:effectLst/>
        </p:spPr>
        <p:txBody>
          <a:bodyPr wrap="none">
            <a:spAutoFit/>
          </a:bodyPr>
          <a:lstStyle/>
          <a:p>
            <a:r>
              <a:rPr lang="en-US" sz="2800"/>
              <a:t>Dưới, tầm, cánh, chú, chuồn,</a:t>
            </a:r>
          </a:p>
          <a:p>
            <a:r>
              <a:rPr lang="en-US" sz="2800"/>
              <a:t>bây, giờ, là, lũy, tre, xanh, </a:t>
            </a:r>
          </a:p>
          <a:p>
            <a:r>
              <a:rPr lang="en-US" sz="2800"/>
              <a:t>rì, rào,…..</a:t>
            </a:r>
          </a:p>
          <a:p>
            <a:r>
              <a:rPr lang="en-US" sz="2800"/>
              <a:t>(Tất cả các tiếng còn lại)</a:t>
            </a:r>
          </a:p>
          <a:p>
            <a:endParaRPr lang="en-US" sz="2800"/>
          </a:p>
        </p:txBody>
      </p:sp>
      <p:pic>
        <p:nvPicPr>
          <p:cNvPr id="13346" name="Picture 34" descr="tuy lip"/>
          <p:cNvPicPr>
            <a:picLocks noChangeAspect="1" noChangeArrowheads="1" noCrop="1"/>
          </p:cNvPicPr>
          <p:nvPr/>
        </p:nvPicPr>
        <p:blipFill>
          <a:blip r:embed="rId2"/>
          <a:srcRect/>
          <a:stretch>
            <a:fillRect/>
          </a:stretch>
        </p:blipFill>
        <p:spPr bwMode="auto">
          <a:xfrm>
            <a:off x="-228600" y="5638800"/>
            <a:ext cx="1524000" cy="1143000"/>
          </a:xfrm>
          <a:prstGeom prst="rect">
            <a:avLst/>
          </a:prstGeom>
          <a:noFill/>
        </p:spPr>
      </p:pic>
      <p:pic>
        <p:nvPicPr>
          <p:cNvPr id="13347" name="Picture 35" descr="tuy lip"/>
          <p:cNvPicPr>
            <a:picLocks noChangeAspect="1" noChangeArrowheads="1" noCrop="1"/>
          </p:cNvPicPr>
          <p:nvPr/>
        </p:nvPicPr>
        <p:blipFill>
          <a:blip r:embed="rId2"/>
          <a:srcRect/>
          <a:stretch>
            <a:fillRect/>
          </a:stretch>
        </p:blipFill>
        <p:spPr bwMode="auto">
          <a:xfrm>
            <a:off x="7696200" y="5695950"/>
            <a:ext cx="1447800" cy="1085850"/>
          </a:xfrm>
          <a:prstGeom prst="rect">
            <a:avLst/>
          </a:prstGeom>
          <a:noFill/>
        </p:spPr>
      </p:pic>
      <p:grpSp>
        <p:nvGrpSpPr>
          <p:cNvPr id="13348" name="Group 36"/>
          <p:cNvGrpSpPr>
            <a:grpSpLocks/>
          </p:cNvGrpSpPr>
          <p:nvPr/>
        </p:nvGrpSpPr>
        <p:grpSpPr bwMode="auto">
          <a:xfrm>
            <a:off x="228600" y="0"/>
            <a:ext cx="1447800" cy="2000250"/>
            <a:chOff x="240" y="132"/>
            <a:chExt cx="2352" cy="2412"/>
          </a:xfrm>
        </p:grpSpPr>
        <p:sp>
          <p:nvSpPr>
            <p:cNvPr id="13349" name="Freeform 37"/>
            <p:cNvSpPr>
              <a:spLocks/>
            </p:cNvSpPr>
            <p:nvPr/>
          </p:nvSpPr>
          <p:spPr bwMode="auto">
            <a:xfrm rot="-3872960">
              <a:off x="404" y="144"/>
              <a:ext cx="228" cy="459"/>
            </a:xfrm>
            <a:custGeom>
              <a:avLst/>
              <a:gdLst/>
              <a:ahLst/>
              <a:cxnLst>
                <a:cxn ang="0">
                  <a:pos x="93" y="749"/>
                </a:cxn>
                <a:cxn ang="0">
                  <a:pos x="95" y="666"/>
                </a:cxn>
                <a:cxn ang="0">
                  <a:pos x="76" y="622"/>
                </a:cxn>
                <a:cxn ang="0">
                  <a:pos x="51" y="580"/>
                </a:cxn>
                <a:cxn ang="0">
                  <a:pos x="23" y="535"/>
                </a:cxn>
                <a:cxn ang="0">
                  <a:pos x="2" y="447"/>
                </a:cxn>
                <a:cxn ang="0">
                  <a:pos x="15" y="396"/>
                </a:cxn>
                <a:cxn ang="0">
                  <a:pos x="38" y="356"/>
                </a:cxn>
                <a:cxn ang="0">
                  <a:pos x="53" y="382"/>
                </a:cxn>
                <a:cxn ang="0">
                  <a:pos x="74" y="428"/>
                </a:cxn>
                <a:cxn ang="0">
                  <a:pos x="122" y="417"/>
                </a:cxn>
                <a:cxn ang="0">
                  <a:pos x="110" y="352"/>
                </a:cxn>
                <a:cxn ang="0">
                  <a:pos x="74" y="291"/>
                </a:cxn>
                <a:cxn ang="0">
                  <a:pos x="63" y="227"/>
                </a:cxn>
                <a:cxn ang="0">
                  <a:pos x="120" y="225"/>
                </a:cxn>
                <a:cxn ang="0">
                  <a:pos x="154" y="286"/>
                </a:cxn>
                <a:cxn ang="0">
                  <a:pos x="182" y="278"/>
                </a:cxn>
                <a:cxn ang="0">
                  <a:pos x="165" y="221"/>
                </a:cxn>
                <a:cxn ang="0">
                  <a:pos x="152" y="187"/>
                </a:cxn>
                <a:cxn ang="0">
                  <a:pos x="139" y="145"/>
                </a:cxn>
                <a:cxn ang="0">
                  <a:pos x="123" y="73"/>
                </a:cxn>
                <a:cxn ang="0">
                  <a:pos x="186" y="71"/>
                </a:cxn>
                <a:cxn ang="0">
                  <a:pos x="203" y="124"/>
                </a:cxn>
                <a:cxn ang="0">
                  <a:pos x="217" y="185"/>
                </a:cxn>
                <a:cxn ang="0">
                  <a:pos x="228" y="194"/>
                </a:cxn>
                <a:cxn ang="0">
                  <a:pos x="228" y="33"/>
                </a:cxn>
                <a:cxn ang="0">
                  <a:pos x="274" y="0"/>
                </a:cxn>
                <a:cxn ang="0">
                  <a:pos x="302" y="50"/>
                </a:cxn>
                <a:cxn ang="0">
                  <a:pos x="285" y="101"/>
                </a:cxn>
                <a:cxn ang="0">
                  <a:pos x="376" y="109"/>
                </a:cxn>
                <a:cxn ang="0">
                  <a:pos x="352" y="143"/>
                </a:cxn>
                <a:cxn ang="0">
                  <a:pos x="283" y="194"/>
                </a:cxn>
                <a:cxn ang="0">
                  <a:pos x="403" y="221"/>
                </a:cxn>
                <a:cxn ang="0">
                  <a:pos x="405" y="259"/>
                </a:cxn>
                <a:cxn ang="0">
                  <a:pos x="289" y="312"/>
                </a:cxn>
                <a:cxn ang="0">
                  <a:pos x="289" y="360"/>
                </a:cxn>
                <a:cxn ang="0">
                  <a:pos x="390" y="329"/>
                </a:cxn>
                <a:cxn ang="0">
                  <a:pos x="456" y="373"/>
                </a:cxn>
                <a:cxn ang="0">
                  <a:pos x="431" y="422"/>
                </a:cxn>
                <a:cxn ang="0">
                  <a:pos x="274" y="455"/>
                </a:cxn>
                <a:cxn ang="0">
                  <a:pos x="315" y="478"/>
                </a:cxn>
                <a:cxn ang="0">
                  <a:pos x="384" y="500"/>
                </a:cxn>
                <a:cxn ang="0">
                  <a:pos x="371" y="550"/>
                </a:cxn>
                <a:cxn ang="0">
                  <a:pos x="346" y="599"/>
                </a:cxn>
                <a:cxn ang="0">
                  <a:pos x="314" y="645"/>
                </a:cxn>
                <a:cxn ang="0">
                  <a:pos x="255" y="679"/>
                </a:cxn>
                <a:cxn ang="0">
                  <a:pos x="171" y="728"/>
                </a:cxn>
                <a:cxn ang="0">
                  <a:pos x="344" y="517"/>
                </a:cxn>
                <a:cxn ang="0">
                  <a:pos x="380" y="244"/>
                </a:cxn>
                <a:cxn ang="0">
                  <a:pos x="249" y="181"/>
                </a:cxn>
                <a:cxn ang="0">
                  <a:pos x="184" y="459"/>
                </a:cxn>
                <a:cxn ang="0">
                  <a:pos x="142" y="679"/>
                </a:cxn>
                <a:cxn ang="0">
                  <a:pos x="129" y="749"/>
                </a:cxn>
                <a:cxn ang="0">
                  <a:pos x="114" y="789"/>
                </a:cxn>
                <a:cxn ang="0">
                  <a:pos x="93" y="823"/>
                </a:cxn>
                <a:cxn ang="0">
                  <a:pos x="66" y="860"/>
                </a:cxn>
                <a:cxn ang="0">
                  <a:pos x="28" y="909"/>
                </a:cxn>
                <a:cxn ang="0">
                  <a:pos x="78" y="780"/>
                </a:cxn>
              </a:cxnLst>
              <a:rect l="0" t="0" r="r" b="b"/>
              <a:pathLst>
                <a:path w="456" h="919">
                  <a:moveTo>
                    <a:pt x="78" y="780"/>
                  </a:moveTo>
                  <a:lnTo>
                    <a:pt x="80" y="778"/>
                  </a:lnTo>
                  <a:lnTo>
                    <a:pt x="83" y="770"/>
                  </a:lnTo>
                  <a:lnTo>
                    <a:pt x="87" y="763"/>
                  </a:lnTo>
                  <a:lnTo>
                    <a:pt x="91" y="757"/>
                  </a:lnTo>
                  <a:lnTo>
                    <a:pt x="93" y="749"/>
                  </a:lnTo>
                  <a:lnTo>
                    <a:pt x="95" y="740"/>
                  </a:lnTo>
                  <a:lnTo>
                    <a:pt x="99" y="719"/>
                  </a:lnTo>
                  <a:lnTo>
                    <a:pt x="99" y="694"/>
                  </a:lnTo>
                  <a:lnTo>
                    <a:pt x="99" y="681"/>
                  </a:lnTo>
                  <a:lnTo>
                    <a:pt x="97" y="673"/>
                  </a:lnTo>
                  <a:lnTo>
                    <a:pt x="95" y="666"/>
                  </a:lnTo>
                  <a:lnTo>
                    <a:pt x="93" y="658"/>
                  </a:lnTo>
                  <a:lnTo>
                    <a:pt x="89" y="650"/>
                  </a:lnTo>
                  <a:lnTo>
                    <a:pt x="87" y="645"/>
                  </a:lnTo>
                  <a:lnTo>
                    <a:pt x="83" y="637"/>
                  </a:lnTo>
                  <a:lnTo>
                    <a:pt x="80" y="630"/>
                  </a:lnTo>
                  <a:lnTo>
                    <a:pt x="76" y="622"/>
                  </a:lnTo>
                  <a:lnTo>
                    <a:pt x="72" y="614"/>
                  </a:lnTo>
                  <a:lnTo>
                    <a:pt x="66" y="607"/>
                  </a:lnTo>
                  <a:lnTo>
                    <a:pt x="63" y="601"/>
                  </a:lnTo>
                  <a:lnTo>
                    <a:pt x="59" y="593"/>
                  </a:lnTo>
                  <a:lnTo>
                    <a:pt x="55" y="588"/>
                  </a:lnTo>
                  <a:lnTo>
                    <a:pt x="51" y="580"/>
                  </a:lnTo>
                  <a:lnTo>
                    <a:pt x="47" y="574"/>
                  </a:lnTo>
                  <a:lnTo>
                    <a:pt x="44" y="569"/>
                  </a:lnTo>
                  <a:lnTo>
                    <a:pt x="36" y="557"/>
                  </a:lnTo>
                  <a:lnTo>
                    <a:pt x="34" y="552"/>
                  </a:lnTo>
                  <a:lnTo>
                    <a:pt x="30" y="544"/>
                  </a:lnTo>
                  <a:lnTo>
                    <a:pt x="23" y="535"/>
                  </a:lnTo>
                  <a:lnTo>
                    <a:pt x="17" y="523"/>
                  </a:lnTo>
                  <a:lnTo>
                    <a:pt x="13" y="512"/>
                  </a:lnTo>
                  <a:lnTo>
                    <a:pt x="7" y="502"/>
                  </a:lnTo>
                  <a:lnTo>
                    <a:pt x="4" y="491"/>
                  </a:lnTo>
                  <a:lnTo>
                    <a:pt x="0" y="470"/>
                  </a:lnTo>
                  <a:lnTo>
                    <a:pt x="2" y="447"/>
                  </a:lnTo>
                  <a:lnTo>
                    <a:pt x="4" y="436"/>
                  </a:lnTo>
                  <a:lnTo>
                    <a:pt x="6" y="426"/>
                  </a:lnTo>
                  <a:lnTo>
                    <a:pt x="7" y="420"/>
                  </a:lnTo>
                  <a:lnTo>
                    <a:pt x="9" y="415"/>
                  </a:lnTo>
                  <a:lnTo>
                    <a:pt x="11" y="405"/>
                  </a:lnTo>
                  <a:lnTo>
                    <a:pt x="15" y="396"/>
                  </a:lnTo>
                  <a:lnTo>
                    <a:pt x="19" y="388"/>
                  </a:lnTo>
                  <a:lnTo>
                    <a:pt x="23" y="381"/>
                  </a:lnTo>
                  <a:lnTo>
                    <a:pt x="26" y="375"/>
                  </a:lnTo>
                  <a:lnTo>
                    <a:pt x="30" y="369"/>
                  </a:lnTo>
                  <a:lnTo>
                    <a:pt x="32" y="363"/>
                  </a:lnTo>
                  <a:lnTo>
                    <a:pt x="38" y="356"/>
                  </a:lnTo>
                  <a:lnTo>
                    <a:pt x="44" y="348"/>
                  </a:lnTo>
                  <a:lnTo>
                    <a:pt x="45" y="352"/>
                  </a:lnTo>
                  <a:lnTo>
                    <a:pt x="47" y="362"/>
                  </a:lnTo>
                  <a:lnTo>
                    <a:pt x="49" y="367"/>
                  </a:lnTo>
                  <a:lnTo>
                    <a:pt x="51" y="375"/>
                  </a:lnTo>
                  <a:lnTo>
                    <a:pt x="53" y="382"/>
                  </a:lnTo>
                  <a:lnTo>
                    <a:pt x="55" y="390"/>
                  </a:lnTo>
                  <a:lnTo>
                    <a:pt x="59" y="398"/>
                  </a:lnTo>
                  <a:lnTo>
                    <a:pt x="63" y="405"/>
                  </a:lnTo>
                  <a:lnTo>
                    <a:pt x="64" y="413"/>
                  </a:lnTo>
                  <a:lnTo>
                    <a:pt x="70" y="420"/>
                  </a:lnTo>
                  <a:lnTo>
                    <a:pt x="74" y="428"/>
                  </a:lnTo>
                  <a:lnTo>
                    <a:pt x="78" y="432"/>
                  </a:lnTo>
                  <a:lnTo>
                    <a:pt x="89" y="440"/>
                  </a:lnTo>
                  <a:lnTo>
                    <a:pt x="99" y="441"/>
                  </a:lnTo>
                  <a:lnTo>
                    <a:pt x="108" y="436"/>
                  </a:lnTo>
                  <a:lnTo>
                    <a:pt x="116" y="428"/>
                  </a:lnTo>
                  <a:lnTo>
                    <a:pt x="122" y="417"/>
                  </a:lnTo>
                  <a:lnTo>
                    <a:pt x="123" y="403"/>
                  </a:lnTo>
                  <a:lnTo>
                    <a:pt x="123" y="388"/>
                  </a:lnTo>
                  <a:lnTo>
                    <a:pt x="122" y="373"/>
                  </a:lnTo>
                  <a:lnTo>
                    <a:pt x="118" y="365"/>
                  </a:lnTo>
                  <a:lnTo>
                    <a:pt x="114" y="360"/>
                  </a:lnTo>
                  <a:lnTo>
                    <a:pt x="110" y="352"/>
                  </a:lnTo>
                  <a:lnTo>
                    <a:pt x="106" y="344"/>
                  </a:lnTo>
                  <a:lnTo>
                    <a:pt x="99" y="335"/>
                  </a:lnTo>
                  <a:lnTo>
                    <a:pt x="93" y="325"/>
                  </a:lnTo>
                  <a:lnTo>
                    <a:pt x="87" y="314"/>
                  </a:lnTo>
                  <a:lnTo>
                    <a:pt x="80" y="303"/>
                  </a:lnTo>
                  <a:lnTo>
                    <a:pt x="74" y="291"/>
                  </a:lnTo>
                  <a:lnTo>
                    <a:pt x="70" y="282"/>
                  </a:lnTo>
                  <a:lnTo>
                    <a:pt x="64" y="270"/>
                  </a:lnTo>
                  <a:lnTo>
                    <a:pt x="63" y="259"/>
                  </a:lnTo>
                  <a:lnTo>
                    <a:pt x="59" y="238"/>
                  </a:lnTo>
                  <a:lnTo>
                    <a:pt x="61" y="230"/>
                  </a:lnTo>
                  <a:lnTo>
                    <a:pt x="63" y="227"/>
                  </a:lnTo>
                  <a:lnTo>
                    <a:pt x="64" y="223"/>
                  </a:lnTo>
                  <a:lnTo>
                    <a:pt x="70" y="215"/>
                  </a:lnTo>
                  <a:lnTo>
                    <a:pt x="80" y="210"/>
                  </a:lnTo>
                  <a:lnTo>
                    <a:pt x="99" y="208"/>
                  </a:lnTo>
                  <a:lnTo>
                    <a:pt x="114" y="215"/>
                  </a:lnTo>
                  <a:lnTo>
                    <a:pt x="120" y="225"/>
                  </a:lnTo>
                  <a:lnTo>
                    <a:pt x="127" y="232"/>
                  </a:lnTo>
                  <a:lnTo>
                    <a:pt x="133" y="244"/>
                  </a:lnTo>
                  <a:lnTo>
                    <a:pt x="139" y="253"/>
                  </a:lnTo>
                  <a:lnTo>
                    <a:pt x="144" y="265"/>
                  </a:lnTo>
                  <a:lnTo>
                    <a:pt x="150" y="276"/>
                  </a:lnTo>
                  <a:lnTo>
                    <a:pt x="154" y="286"/>
                  </a:lnTo>
                  <a:lnTo>
                    <a:pt x="160" y="295"/>
                  </a:lnTo>
                  <a:lnTo>
                    <a:pt x="169" y="306"/>
                  </a:lnTo>
                  <a:lnTo>
                    <a:pt x="180" y="306"/>
                  </a:lnTo>
                  <a:lnTo>
                    <a:pt x="184" y="301"/>
                  </a:lnTo>
                  <a:lnTo>
                    <a:pt x="184" y="291"/>
                  </a:lnTo>
                  <a:lnTo>
                    <a:pt x="182" y="278"/>
                  </a:lnTo>
                  <a:lnTo>
                    <a:pt x="180" y="270"/>
                  </a:lnTo>
                  <a:lnTo>
                    <a:pt x="179" y="261"/>
                  </a:lnTo>
                  <a:lnTo>
                    <a:pt x="175" y="251"/>
                  </a:lnTo>
                  <a:lnTo>
                    <a:pt x="173" y="242"/>
                  </a:lnTo>
                  <a:lnTo>
                    <a:pt x="169" y="230"/>
                  </a:lnTo>
                  <a:lnTo>
                    <a:pt x="165" y="221"/>
                  </a:lnTo>
                  <a:lnTo>
                    <a:pt x="163" y="215"/>
                  </a:lnTo>
                  <a:lnTo>
                    <a:pt x="160" y="210"/>
                  </a:lnTo>
                  <a:lnTo>
                    <a:pt x="160" y="204"/>
                  </a:lnTo>
                  <a:lnTo>
                    <a:pt x="156" y="198"/>
                  </a:lnTo>
                  <a:lnTo>
                    <a:pt x="154" y="192"/>
                  </a:lnTo>
                  <a:lnTo>
                    <a:pt x="152" y="187"/>
                  </a:lnTo>
                  <a:lnTo>
                    <a:pt x="150" y="181"/>
                  </a:lnTo>
                  <a:lnTo>
                    <a:pt x="148" y="175"/>
                  </a:lnTo>
                  <a:lnTo>
                    <a:pt x="144" y="162"/>
                  </a:lnTo>
                  <a:lnTo>
                    <a:pt x="142" y="156"/>
                  </a:lnTo>
                  <a:lnTo>
                    <a:pt x="141" y="151"/>
                  </a:lnTo>
                  <a:lnTo>
                    <a:pt x="139" y="145"/>
                  </a:lnTo>
                  <a:lnTo>
                    <a:pt x="137" y="139"/>
                  </a:lnTo>
                  <a:lnTo>
                    <a:pt x="133" y="130"/>
                  </a:lnTo>
                  <a:lnTo>
                    <a:pt x="131" y="118"/>
                  </a:lnTo>
                  <a:lnTo>
                    <a:pt x="127" y="107"/>
                  </a:lnTo>
                  <a:lnTo>
                    <a:pt x="123" y="88"/>
                  </a:lnTo>
                  <a:lnTo>
                    <a:pt x="123" y="73"/>
                  </a:lnTo>
                  <a:lnTo>
                    <a:pt x="125" y="59"/>
                  </a:lnTo>
                  <a:lnTo>
                    <a:pt x="131" y="50"/>
                  </a:lnTo>
                  <a:lnTo>
                    <a:pt x="142" y="44"/>
                  </a:lnTo>
                  <a:lnTo>
                    <a:pt x="163" y="48"/>
                  </a:lnTo>
                  <a:lnTo>
                    <a:pt x="179" y="61"/>
                  </a:lnTo>
                  <a:lnTo>
                    <a:pt x="186" y="71"/>
                  </a:lnTo>
                  <a:lnTo>
                    <a:pt x="192" y="84"/>
                  </a:lnTo>
                  <a:lnTo>
                    <a:pt x="196" y="95"/>
                  </a:lnTo>
                  <a:lnTo>
                    <a:pt x="198" y="103"/>
                  </a:lnTo>
                  <a:lnTo>
                    <a:pt x="199" y="111"/>
                  </a:lnTo>
                  <a:lnTo>
                    <a:pt x="201" y="116"/>
                  </a:lnTo>
                  <a:lnTo>
                    <a:pt x="203" y="124"/>
                  </a:lnTo>
                  <a:lnTo>
                    <a:pt x="205" y="132"/>
                  </a:lnTo>
                  <a:lnTo>
                    <a:pt x="207" y="139"/>
                  </a:lnTo>
                  <a:lnTo>
                    <a:pt x="213" y="168"/>
                  </a:lnTo>
                  <a:lnTo>
                    <a:pt x="213" y="173"/>
                  </a:lnTo>
                  <a:lnTo>
                    <a:pt x="215" y="181"/>
                  </a:lnTo>
                  <a:lnTo>
                    <a:pt x="217" y="185"/>
                  </a:lnTo>
                  <a:lnTo>
                    <a:pt x="217" y="190"/>
                  </a:lnTo>
                  <a:lnTo>
                    <a:pt x="220" y="200"/>
                  </a:lnTo>
                  <a:lnTo>
                    <a:pt x="224" y="208"/>
                  </a:lnTo>
                  <a:lnTo>
                    <a:pt x="228" y="210"/>
                  </a:lnTo>
                  <a:lnTo>
                    <a:pt x="228" y="204"/>
                  </a:lnTo>
                  <a:lnTo>
                    <a:pt x="228" y="194"/>
                  </a:lnTo>
                  <a:lnTo>
                    <a:pt x="226" y="168"/>
                  </a:lnTo>
                  <a:lnTo>
                    <a:pt x="222" y="133"/>
                  </a:lnTo>
                  <a:lnTo>
                    <a:pt x="220" y="97"/>
                  </a:lnTo>
                  <a:lnTo>
                    <a:pt x="222" y="61"/>
                  </a:lnTo>
                  <a:lnTo>
                    <a:pt x="224" y="46"/>
                  </a:lnTo>
                  <a:lnTo>
                    <a:pt x="228" y="33"/>
                  </a:lnTo>
                  <a:lnTo>
                    <a:pt x="232" y="25"/>
                  </a:lnTo>
                  <a:lnTo>
                    <a:pt x="234" y="21"/>
                  </a:lnTo>
                  <a:lnTo>
                    <a:pt x="243" y="14"/>
                  </a:lnTo>
                  <a:lnTo>
                    <a:pt x="251" y="8"/>
                  </a:lnTo>
                  <a:lnTo>
                    <a:pt x="258" y="4"/>
                  </a:lnTo>
                  <a:lnTo>
                    <a:pt x="274" y="0"/>
                  </a:lnTo>
                  <a:lnTo>
                    <a:pt x="295" y="4"/>
                  </a:lnTo>
                  <a:lnTo>
                    <a:pt x="300" y="12"/>
                  </a:lnTo>
                  <a:lnTo>
                    <a:pt x="304" y="19"/>
                  </a:lnTo>
                  <a:lnTo>
                    <a:pt x="306" y="31"/>
                  </a:lnTo>
                  <a:lnTo>
                    <a:pt x="304" y="42"/>
                  </a:lnTo>
                  <a:lnTo>
                    <a:pt x="302" y="50"/>
                  </a:lnTo>
                  <a:lnTo>
                    <a:pt x="300" y="56"/>
                  </a:lnTo>
                  <a:lnTo>
                    <a:pt x="296" y="67"/>
                  </a:lnTo>
                  <a:lnTo>
                    <a:pt x="293" y="73"/>
                  </a:lnTo>
                  <a:lnTo>
                    <a:pt x="291" y="78"/>
                  </a:lnTo>
                  <a:lnTo>
                    <a:pt x="289" y="88"/>
                  </a:lnTo>
                  <a:lnTo>
                    <a:pt x="285" y="101"/>
                  </a:lnTo>
                  <a:lnTo>
                    <a:pt x="289" y="105"/>
                  </a:lnTo>
                  <a:lnTo>
                    <a:pt x="295" y="105"/>
                  </a:lnTo>
                  <a:lnTo>
                    <a:pt x="319" y="101"/>
                  </a:lnTo>
                  <a:lnTo>
                    <a:pt x="352" y="99"/>
                  </a:lnTo>
                  <a:lnTo>
                    <a:pt x="374" y="105"/>
                  </a:lnTo>
                  <a:lnTo>
                    <a:pt x="376" y="109"/>
                  </a:lnTo>
                  <a:lnTo>
                    <a:pt x="376" y="113"/>
                  </a:lnTo>
                  <a:lnTo>
                    <a:pt x="376" y="118"/>
                  </a:lnTo>
                  <a:lnTo>
                    <a:pt x="371" y="126"/>
                  </a:lnTo>
                  <a:lnTo>
                    <a:pt x="365" y="132"/>
                  </a:lnTo>
                  <a:lnTo>
                    <a:pt x="357" y="137"/>
                  </a:lnTo>
                  <a:lnTo>
                    <a:pt x="352" y="143"/>
                  </a:lnTo>
                  <a:lnTo>
                    <a:pt x="344" y="149"/>
                  </a:lnTo>
                  <a:lnTo>
                    <a:pt x="327" y="158"/>
                  </a:lnTo>
                  <a:lnTo>
                    <a:pt x="312" y="168"/>
                  </a:lnTo>
                  <a:lnTo>
                    <a:pt x="298" y="175"/>
                  </a:lnTo>
                  <a:lnTo>
                    <a:pt x="289" y="185"/>
                  </a:lnTo>
                  <a:lnTo>
                    <a:pt x="283" y="194"/>
                  </a:lnTo>
                  <a:lnTo>
                    <a:pt x="283" y="204"/>
                  </a:lnTo>
                  <a:lnTo>
                    <a:pt x="287" y="210"/>
                  </a:lnTo>
                  <a:lnTo>
                    <a:pt x="293" y="213"/>
                  </a:lnTo>
                  <a:lnTo>
                    <a:pt x="310" y="217"/>
                  </a:lnTo>
                  <a:lnTo>
                    <a:pt x="357" y="217"/>
                  </a:lnTo>
                  <a:lnTo>
                    <a:pt x="403" y="221"/>
                  </a:lnTo>
                  <a:lnTo>
                    <a:pt x="416" y="227"/>
                  </a:lnTo>
                  <a:lnTo>
                    <a:pt x="418" y="232"/>
                  </a:lnTo>
                  <a:lnTo>
                    <a:pt x="418" y="240"/>
                  </a:lnTo>
                  <a:lnTo>
                    <a:pt x="416" y="248"/>
                  </a:lnTo>
                  <a:lnTo>
                    <a:pt x="410" y="253"/>
                  </a:lnTo>
                  <a:lnTo>
                    <a:pt x="405" y="259"/>
                  </a:lnTo>
                  <a:lnTo>
                    <a:pt x="397" y="263"/>
                  </a:lnTo>
                  <a:lnTo>
                    <a:pt x="380" y="272"/>
                  </a:lnTo>
                  <a:lnTo>
                    <a:pt x="359" y="278"/>
                  </a:lnTo>
                  <a:lnTo>
                    <a:pt x="338" y="286"/>
                  </a:lnTo>
                  <a:lnTo>
                    <a:pt x="319" y="293"/>
                  </a:lnTo>
                  <a:lnTo>
                    <a:pt x="289" y="312"/>
                  </a:lnTo>
                  <a:lnTo>
                    <a:pt x="283" y="324"/>
                  </a:lnTo>
                  <a:lnTo>
                    <a:pt x="279" y="335"/>
                  </a:lnTo>
                  <a:lnTo>
                    <a:pt x="279" y="344"/>
                  </a:lnTo>
                  <a:lnTo>
                    <a:pt x="279" y="348"/>
                  </a:lnTo>
                  <a:lnTo>
                    <a:pt x="283" y="352"/>
                  </a:lnTo>
                  <a:lnTo>
                    <a:pt x="289" y="360"/>
                  </a:lnTo>
                  <a:lnTo>
                    <a:pt x="300" y="363"/>
                  </a:lnTo>
                  <a:lnTo>
                    <a:pt x="329" y="362"/>
                  </a:lnTo>
                  <a:lnTo>
                    <a:pt x="357" y="350"/>
                  </a:lnTo>
                  <a:lnTo>
                    <a:pt x="369" y="343"/>
                  </a:lnTo>
                  <a:lnTo>
                    <a:pt x="378" y="335"/>
                  </a:lnTo>
                  <a:lnTo>
                    <a:pt x="390" y="329"/>
                  </a:lnTo>
                  <a:lnTo>
                    <a:pt x="401" y="325"/>
                  </a:lnTo>
                  <a:lnTo>
                    <a:pt x="428" y="322"/>
                  </a:lnTo>
                  <a:lnTo>
                    <a:pt x="443" y="327"/>
                  </a:lnTo>
                  <a:lnTo>
                    <a:pt x="452" y="339"/>
                  </a:lnTo>
                  <a:lnTo>
                    <a:pt x="456" y="354"/>
                  </a:lnTo>
                  <a:lnTo>
                    <a:pt x="456" y="373"/>
                  </a:lnTo>
                  <a:lnTo>
                    <a:pt x="454" y="382"/>
                  </a:lnTo>
                  <a:lnTo>
                    <a:pt x="452" y="392"/>
                  </a:lnTo>
                  <a:lnTo>
                    <a:pt x="449" y="400"/>
                  </a:lnTo>
                  <a:lnTo>
                    <a:pt x="443" y="409"/>
                  </a:lnTo>
                  <a:lnTo>
                    <a:pt x="437" y="415"/>
                  </a:lnTo>
                  <a:lnTo>
                    <a:pt x="431" y="422"/>
                  </a:lnTo>
                  <a:lnTo>
                    <a:pt x="422" y="428"/>
                  </a:lnTo>
                  <a:lnTo>
                    <a:pt x="414" y="432"/>
                  </a:lnTo>
                  <a:lnTo>
                    <a:pt x="393" y="436"/>
                  </a:lnTo>
                  <a:lnTo>
                    <a:pt x="369" y="440"/>
                  </a:lnTo>
                  <a:lnTo>
                    <a:pt x="315" y="445"/>
                  </a:lnTo>
                  <a:lnTo>
                    <a:pt x="274" y="455"/>
                  </a:lnTo>
                  <a:lnTo>
                    <a:pt x="262" y="462"/>
                  </a:lnTo>
                  <a:lnTo>
                    <a:pt x="256" y="472"/>
                  </a:lnTo>
                  <a:lnTo>
                    <a:pt x="258" y="478"/>
                  </a:lnTo>
                  <a:lnTo>
                    <a:pt x="262" y="481"/>
                  </a:lnTo>
                  <a:lnTo>
                    <a:pt x="276" y="483"/>
                  </a:lnTo>
                  <a:lnTo>
                    <a:pt x="315" y="478"/>
                  </a:lnTo>
                  <a:lnTo>
                    <a:pt x="336" y="472"/>
                  </a:lnTo>
                  <a:lnTo>
                    <a:pt x="357" y="472"/>
                  </a:lnTo>
                  <a:lnTo>
                    <a:pt x="372" y="474"/>
                  </a:lnTo>
                  <a:lnTo>
                    <a:pt x="382" y="483"/>
                  </a:lnTo>
                  <a:lnTo>
                    <a:pt x="384" y="491"/>
                  </a:lnTo>
                  <a:lnTo>
                    <a:pt x="384" y="500"/>
                  </a:lnTo>
                  <a:lnTo>
                    <a:pt x="382" y="514"/>
                  </a:lnTo>
                  <a:lnTo>
                    <a:pt x="382" y="519"/>
                  </a:lnTo>
                  <a:lnTo>
                    <a:pt x="380" y="527"/>
                  </a:lnTo>
                  <a:lnTo>
                    <a:pt x="376" y="535"/>
                  </a:lnTo>
                  <a:lnTo>
                    <a:pt x="374" y="542"/>
                  </a:lnTo>
                  <a:lnTo>
                    <a:pt x="371" y="550"/>
                  </a:lnTo>
                  <a:lnTo>
                    <a:pt x="367" y="559"/>
                  </a:lnTo>
                  <a:lnTo>
                    <a:pt x="365" y="567"/>
                  </a:lnTo>
                  <a:lnTo>
                    <a:pt x="359" y="574"/>
                  </a:lnTo>
                  <a:lnTo>
                    <a:pt x="355" y="584"/>
                  </a:lnTo>
                  <a:lnTo>
                    <a:pt x="352" y="592"/>
                  </a:lnTo>
                  <a:lnTo>
                    <a:pt x="346" y="599"/>
                  </a:lnTo>
                  <a:lnTo>
                    <a:pt x="342" y="607"/>
                  </a:lnTo>
                  <a:lnTo>
                    <a:pt x="336" y="616"/>
                  </a:lnTo>
                  <a:lnTo>
                    <a:pt x="331" y="624"/>
                  </a:lnTo>
                  <a:lnTo>
                    <a:pt x="325" y="630"/>
                  </a:lnTo>
                  <a:lnTo>
                    <a:pt x="319" y="637"/>
                  </a:lnTo>
                  <a:lnTo>
                    <a:pt x="314" y="645"/>
                  </a:lnTo>
                  <a:lnTo>
                    <a:pt x="306" y="650"/>
                  </a:lnTo>
                  <a:lnTo>
                    <a:pt x="300" y="656"/>
                  </a:lnTo>
                  <a:lnTo>
                    <a:pt x="295" y="660"/>
                  </a:lnTo>
                  <a:lnTo>
                    <a:pt x="281" y="670"/>
                  </a:lnTo>
                  <a:lnTo>
                    <a:pt x="268" y="675"/>
                  </a:lnTo>
                  <a:lnTo>
                    <a:pt x="255" y="679"/>
                  </a:lnTo>
                  <a:lnTo>
                    <a:pt x="230" y="685"/>
                  </a:lnTo>
                  <a:lnTo>
                    <a:pt x="207" y="694"/>
                  </a:lnTo>
                  <a:lnTo>
                    <a:pt x="190" y="708"/>
                  </a:lnTo>
                  <a:lnTo>
                    <a:pt x="182" y="715"/>
                  </a:lnTo>
                  <a:lnTo>
                    <a:pt x="177" y="723"/>
                  </a:lnTo>
                  <a:lnTo>
                    <a:pt x="171" y="728"/>
                  </a:lnTo>
                  <a:lnTo>
                    <a:pt x="165" y="736"/>
                  </a:lnTo>
                  <a:lnTo>
                    <a:pt x="158" y="747"/>
                  </a:lnTo>
                  <a:lnTo>
                    <a:pt x="154" y="755"/>
                  </a:lnTo>
                  <a:lnTo>
                    <a:pt x="152" y="759"/>
                  </a:lnTo>
                  <a:lnTo>
                    <a:pt x="182" y="626"/>
                  </a:lnTo>
                  <a:lnTo>
                    <a:pt x="344" y="517"/>
                  </a:lnTo>
                  <a:lnTo>
                    <a:pt x="190" y="584"/>
                  </a:lnTo>
                  <a:lnTo>
                    <a:pt x="228" y="426"/>
                  </a:lnTo>
                  <a:lnTo>
                    <a:pt x="409" y="384"/>
                  </a:lnTo>
                  <a:lnTo>
                    <a:pt x="234" y="394"/>
                  </a:lnTo>
                  <a:lnTo>
                    <a:pt x="253" y="287"/>
                  </a:lnTo>
                  <a:lnTo>
                    <a:pt x="380" y="244"/>
                  </a:lnTo>
                  <a:lnTo>
                    <a:pt x="258" y="259"/>
                  </a:lnTo>
                  <a:lnTo>
                    <a:pt x="270" y="171"/>
                  </a:lnTo>
                  <a:lnTo>
                    <a:pt x="334" y="124"/>
                  </a:lnTo>
                  <a:lnTo>
                    <a:pt x="264" y="149"/>
                  </a:lnTo>
                  <a:lnTo>
                    <a:pt x="262" y="33"/>
                  </a:lnTo>
                  <a:lnTo>
                    <a:pt x="249" y="181"/>
                  </a:lnTo>
                  <a:lnTo>
                    <a:pt x="232" y="293"/>
                  </a:lnTo>
                  <a:lnTo>
                    <a:pt x="161" y="84"/>
                  </a:lnTo>
                  <a:lnTo>
                    <a:pt x="218" y="335"/>
                  </a:lnTo>
                  <a:lnTo>
                    <a:pt x="198" y="419"/>
                  </a:lnTo>
                  <a:lnTo>
                    <a:pt x="97" y="244"/>
                  </a:lnTo>
                  <a:lnTo>
                    <a:pt x="184" y="459"/>
                  </a:lnTo>
                  <a:lnTo>
                    <a:pt x="156" y="584"/>
                  </a:lnTo>
                  <a:lnTo>
                    <a:pt x="44" y="457"/>
                  </a:lnTo>
                  <a:lnTo>
                    <a:pt x="148" y="622"/>
                  </a:lnTo>
                  <a:lnTo>
                    <a:pt x="146" y="639"/>
                  </a:lnTo>
                  <a:lnTo>
                    <a:pt x="144" y="656"/>
                  </a:lnTo>
                  <a:lnTo>
                    <a:pt x="142" y="679"/>
                  </a:lnTo>
                  <a:lnTo>
                    <a:pt x="139" y="704"/>
                  </a:lnTo>
                  <a:lnTo>
                    <a:pt x="135" y="727"/>
                  </a:lnTo>
                  <a:lnTo>
                    <a:pt x="133" y="734"/>
                  </a:lnTo>
                  <a:lnTo>
                    <a:pt x="131" y="740"/>
                  </a:lnTo>
                  <a:lnTo>
                    <a:pt x="131" y="746"/>
                  </a:lnTo>
                  <a:lnTo>
                    <a:pt x="129" y="749"/>
                  </a:lnTo>
                  <a:lnTo>
                    <a:pt x="127" y="755"/>
                  </a:lnTo>
                  <a:lnTo>
                    <a:pt x="127" y="761"/>
                  </a:lnTo>
                  <a:lnTo>
                    <a:pt x="123" y="768"/>
                  </a:lnTo>
                  <a:lnTo>
                    <a:pt x="120" y="778"/>
                  </a:lnTo>
                  <a:lnTo>
                    <a:pt x="118" y="784"/>
                  </a:lnTo>
                  <a:lnTo>
                    <a:pt x="114" y="789"/>
                  </a:lnTo>
                  <a:lnTo>
                    <a:pt x="112" y="793"/>
                  </a:lnTo>
                  <a:lnTo>
                    <a:pt x="108" y="799"/>
                  </a:lnTo>
                  <a:lnTo>
                    <a:pt x="104" y="804"/>
                  </a:lnTo>
                  <a:lnTo>
                    <a:pt x="101" y="810"/>
                  </a:lnTo>
                  <a:lnTo>
                    <a:pt x="97" y="818"/>
                  </a:lnTo>
                  <a:lnTo>
                    <a:pt x="93" y="823"/>
                  </a:lnTo>
                  <a:lnTo>
                    <a:pt x="87" y="829"/>
                  </a:lnTo>
                  <a:lnTo>
                    <a:pt x="83" y="835"/>
                  </a:lnTo>
                  <a:lnTo>
                    <a:pt x="80" y="842"/>
                  </a:lnTo>
                  <a:lnTo>
                    <a:pt x="74" y="848"/>
                  </a:lnTo>
                  <a:lnTo>
                    <a:pt x="70" y="854"/>
                  </a:lnTo>
                  <a:lnTo>
                    <a:pt x="66" y="860"/>
                  </a:lnTo>
                  <a:lnTo>
                    <a:pt x="57" y="873"/>
                  </a:lnTo>
                  <a:lnTo>
                    <a:pt x="53" y="879"/>
                  </a:lnTo>
                  <a:lnTo>
                    <a:pt x="47" y="882"/>
                  </a:lnTo>
                  <a:lnTo>
                    <a:pt x="40" y="894"/>
                  </a:lnTo>
                  <a:lnTo>
                    <a:pt x="34" y="901"/>
                  </a:lnTo>
                  <a:lnTo>
                    <a:pt x="28" y="909"/>
                  </a:lnTo>
                  <a:lnTo>
                    <a:pt x="25" y="915"/>
                  </a:lnTo>
                  <a:lnTo>
                    <a:pt x="19" y="919"/>
                  </a:lnTo>
                  <a:lnTo>
                    <a:pt x="19" y="799"/>
                  </a:lnTo>
                  <a:lnTo>
                    <a:pt x="26" y="801"/>
                  </a:lnTo>
                  <a:lnTo>
                    <a:pt x="51" y="795"/>
                  </a:lnTo>
                  <a:lnTo>
                    <a:pt x="78" y="780"/>
                  </a:lnTo>
                  <a:lnTo>
                    <a:pt x="78" y="780"/>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3350" name="Freeform 38"/>
            <p:cNvSpPr>
              <a:spLocks/>
            </p:cNvSpPr>
            <p:nvPr/>
          </p:nvSpPr>
          <p:spPr bwMode="auto">
            <a:xfrm rot="1411064">
              <a:off x="338" y="480"/>
              <a:ext cx="286" cy="407"/>
            </a:xfrm>
            <a:custGeom>
              <a:avLst/>
              <a:gdLst/>
              <a:ahLst/>
              <a:cxnLst>
                <a:cxn ang="0">
                  <a:pos x="456" y="144"/>
                </a:cxn>
                <a:cxn ang="0">
                  <a:pos x="432" y="222"/>
                </a:cxn>
                <a:cxn ang="0">
                  <a:pos x="437" y="270"/>
                </a:cxn>
                <a:cxn ang="0">
                  <a:pos x="451" y="315"/>
                </a:cxn>
                <a:cxn ang="0">
                  <a:pos x="464" y="368"/>
                </a:cxn>
                <a:cxn ang="0">
                  <a:pos x="462" y="458"/>
                </a:cxn>
                <a:cxn ang="0">
                  <a:pos x="435" y="503"/>
                </a:cxn>
                <a:cxn ang="0">
                  <a:pos x="401" y="538"/>
                </a:cxn>
                <a:cxn ang="0">
                  <a:pos x="395" y="507"/>
                </a:cxn>
                <a:cxn ang="0">
                  <a:pos x="388" y="458"/>
                </a:cxn>
                <a:cxn ang="0">
                  <a:pos x="338" y="454"/>
                </a:cxn>
                <a:cxn ang="0">
                  <a:pos x="331" y="521"/>
                </a:cxn>
                <a:cxn ang="0">
                  <a:pos x="348" y="587"/>
                </a:cxn>
                <a:cxn ang="0">
                  <a:pos x="342" y="654"/>
                </a:cxn>
                <a:cxn ang="0">
                  <a:pos x="285" y="640"/>
                </a:cxn>
                <a:cxn ang="0">
                  <a:pos x="270" y="572"/>
                </a:cxn>
                <a:cxn ang="0">
                  <a:pos x="240" y="570"/>
                </a:cxn>
                <a:cxn ang="0">
                  <a:pos x="241" y="631"/>
                </a:cxn>
                <a:cxn ang="0">
                  <a:pos x="245" y="667"/>
                </a:cxn>
                <a:cxn ang="0">
                  <a:pos x="247" y="711"/>
                </a:cxn>
                <a:cxn ang="0">
                  <a:pos x="241" y="785"/>
                </a:cxn>
                <a:cxn ang="0">
                  <a:pos x="183" y="770"/>
                </a:cxn>
                <a:cxn ang="0">
                  <a:pos x="179" y="713"/>
                </a:cxn>
                <a:cxn ang="0">
                  <a:pos x="184" y="652"/>
                </a:cxn>
                <a:cxn ang="0">
                  <a:pos x="175" y="638"/>
                </a:cxn>
                <a:cxn ang="0">
                  <a:pos x="129" y="796"/>
                </a:cxn>
                <a:cxn ang="0">
                  <a:pos x="78" y="813"/>
                </a:cxn>
                <a:cxn ang="0">
                  <a:pos x="63" y="758"/>
                </a:cxn>
                <a:cxn ang="0">
                  <a:pos x="93" y="713"/>
                </a:cxn>
                <a:cxn ang="0">
                  <a:pos x="8" y="680"/>
                </a:cxn>
                <a:cxn ang="0">
                  <a:pos x="42" y="654"/>
                </a:cxn>
                <a:cxn ang="0">
                  <a:pos x="122" y="625"/>
                </a:cxn>
                <a:cxn ang="0">
                  <a:pos x="13" y="566"/>
                </a:cxn>
                <a:cxn ang="0">
                  <a:pos x="23" y="528"/>
                </a:cxn>
                <a:cxn ang="0">
                  <a:pos x="146" y="509"/>
                </a:cxn>
                <a:cxn ang="0">
                  <a:pos x="160" y="464"/>
                </a:cxn>
                <a:cxn ang="0">
                  <a:pos x="57" y="465"/>
                </a:cxn>
                <a:cxn ang="0">
                  <a:pos x="4" y="405"/>
                </a:cxn>
                <a:cxn ang="0">
                  <a:pos x="42" y="365"/>
                </a:cxn>
                <a:cxn ang="0">
                  <a:pos x="202" y="376"/>
                </a:cxn>
                <a:cxn ang="0">
                  <a:pos x="169" y="344"/>
                </a:cxn>
                <a:cxn ang="0">
                  <a:pos x="108" y="302"/>
                </a:cxn>
                <a:cxn ang="0">
                  <a:pos x="135" y="258"/>
                </a:cxn>
                <a:cxn ang="0">
                  <a:pos x="171" y="216"/>
                </a:cxn>
                <a:cxn ang="0">
                  <a:pos x="217" y="184"/>
                </a:cxn>
                <a:cxn ang="0">
                  <a:pos x="281" y="165"/>
                </a:cxn>
                <a:cxn ang="0">
                  <a:pos x="376" y="140"/>
                </a:cxn>
                <a:cxn ang="0">
                  <a:pos x="152" y="296"/>
                </a:cxn>
                <a:cxn ang="0">
                  <a:pos x="42" y="549"/>
                </a:cxn>
                <a:cxn ang="0">
                  <a:pos x="150" y="646"/>
                </a:cxn>
                <a:cxn ang="0">
                  <a:pos x="289" y="399"/>
                </a:cxn>
                <a:cxn ang="0">
                  <a:pos x="390" y="197"/>
                </a:cxn>
                <a:cxn ang="0">
                  <a:pos x="422" y="131"/>
                </a:cxn>
                <a:cxn ang="0">
                  <a:pos x="447" y="99"/>
                </a:cxn>
                <a:cxn ang="0">
                  <a:pos x="477" y="72"/>
                </a:cxn>
                <a:cxn ang="0">
                  <a:pos x="513" y="43"/>
                </a:cxn>
                <a:cxn ang="0">
                  <a:pos x="563" y="7"/>
                </a:cxn>
                <a:cxn ang="0">
                  <a:pos x="479" y="118"/>
                </a:cxn>
              </a:cxnLst>
              <a:rect l="0" t="0" r="r" b="b"/>
              <a:pathLst>
                <a:path w="572" h="813">
                  <a:moveTo>
                    <a:pt x="479" y="118"/>
                  </a:moveTo>
                  <a:lnTo>
                    <a:pt x="477" y="119"/>
                  </a:lnTo>
                  <a:lnTo>
                    <a:pt x="470" y="125"/>
                  </a:lnTo>
                  <a:lnTo>
                    <a:pt x="466" y="131"/>
                  </a:lnTo>
                  <a:lnTo>
                    <a:pt x="460" y="137"/>
                  </a:lnTo>
                  <a:lnTo>
                    <a:pt x="456" y="144"/>
                  </a:lnTo>
                  <a:lnTo>
                    <a:pt x="451" y="152"/>
                  </a:lnTo>
                  <a:lnTo>
                    <a:pt x="441" y="171"/>
                  </a:lnTo>
                  <a:lnTo>
                    <a:pt x="435" y="194"/>
                  </a:lnTo>
                  <a:lnTo>
                    <a:pt x="432" y="207"/>
                  </a:lnTo>
                  <a:lnTo>
                    <a:pt x="432" y="215"/>
                  </a:lnTo>
                  <a:lnTo>
                    <a:pt x="432" y="222"/>
                  </a:lnTo>
                  <a:lnTo>
                    <a:pt x="432" y="230"/>
                  </a:lnTo>
                  <a:lnTo>
                    <a:pt x="432" y="237"/>
                  </a:lnTo>
                  <a:lnTo>
                    <a:pt x="433" y="245"/>
                  </a:lnTo>
                  <a:lnTo>
                    <a:pt x="435" y="254"/>
                  </a:lnTo>
                  <a:lnTo>
                    <a:pt x="437" y="262"/>
                  </a:lnTo>
                  <a:lnTo>
                    <a:pt x="437" y="270"/>
                  </a:lnTo>
                  <a:lnTo>
                    <a:pt x="439" y="279"/>
                  </a:lnTo>
                  <a:lnTo>
                    <a:pt x="441" y="287"/>
                  </a:lnTo>
                  <a:lnTo>
                    <a:pt x="445" y="294"/>
                  </a:lnTo>
                  <a:lnTo>
                    <a:pt x="445" y="302"/>
                  </a:lnTo>
                  <a:lnTo>
                    <a:pt x="449" y="310"/>
                  </a:lnTo>
                  <a:lnTo>
                    <a:pt x="451" y="315"/>
                  </a:lnTo>
                  <a:lnTo>
                    <a:pt x="452" y="323"/>
                  </a:lnTo>
                  <a:lnTo>
                    <a:pt x="454" y="330"/>
                  </a:lnTo>
                  <a:lnTo>
                    <a:pt x="458" y="344"/>
                  </a:lnTo>
                  <a:lnTo>
                    <a:pt x="460" y="349"/>
                  </a:lnTo>
                  <a:lnTo>
                    <a:pt x="462" y="357"/>
                  </a:lnTo>
                  <a:lnTo>
                    <a:pt x="464" y="368"/>
                  </a:lnTo>
                  <a:lnTo>
                    <a:pt x="468" y="380"/>
                  </a:lnTo>
                  <a:lnTo>
                    <a:pt x="470" y="393"/>
                  </a:lnTo>
                  <a:lnTo>
                    <a:pt x="472" y="405"/>
                  </a:lnTo>
                  <a:lnTo>
                    <a:pt x="472" y="416"/>
                  </a:lnTo>
                  <a:lnTo>
                    <a:pt x="470" y="437"/>
                  </a:lnTo>
                  <a:lnTo>
                    <a:pt x="462" y="458"/>
                  </a:lnTo>
                  <a:lnTo>
                    <a:pt x="456" y="469"/>
                  </a:lnTo>
                  <a:lnTo>
                    <a:pt x="452" y="479"/>
                  </a:lnTo>
                  <a:lnTo>
                    <a:pt x="449" y="483"/>
                  </a:lnTo>
                  <a:lnTo>
                    <a:pt x="447" y="486"/>
                  </a:lnTo>
                  <a:lnTo>
                    <a:pt x="441" y="496"/>
                  </a:lnTo>
                  <a:lnTo>
                    <a:pt x="435" y="503"/>
                  </a:lnTo>
                  <a:lnTo>
                    <a:pt x="430" y="509"/>
                  </a:lnTo>
                  <a:lnTo>
                    <a:pt x="424" y="517"/>
                  </a:lnTo>
                  <a:lnTo>
                    <a:pt x="418" y="521"/>
                  </a:lnTo>
                  <a:lnTo>
                    <a:pt x="413" y="526"/>
                  </a:lnTo>
                  <a:lnTo>
                    <a:pt x="409" y="530"/>
                  </a:lnTo>
                  <a:lnTo>
                    <a:pt x="401" y="538"/>
                  </a:lnTo>
                  <a:lnTo>
                    <a:pt x="394" y="541"/>
                  </a:lnTo>
                  <a:lnTo>
                    <a:pt x="394" y="538"/>
                  </a:lnTo>
                  <a:lnTo>
                    <a:pt x="394" y="528"/>
                  </a:lnTo>
                  <a:lnTo>
                    <a:pt x="394" y="522"/>
                  </a:lnTo>
                  <a:lnTo>
                    <a:pt x="394" y="515"/>
                  </a:lnTo>
                  <a:lnTo>
                    <a:pt x="395" y="507"/>
                  </a:lnTo>
                  <a:lnTo>
                    <a:pt x="394" y="500"/>
                  </a:lnTo>
                  <a:lnTo>
                    <a:pt x="394" y="490"/>
                  </a:lnTo>
                  <a:lnTo>
                    <a:pt x="392" y="481"/>
                  </a:lnTo>
                  <a:lnTo>
                    <a:pt x="392" y="473"/>
                  </a:lnTo>
                  <a:lnTo>
                    <a:pt x="390" y="465"/>
                  </a:lnTo>
                  <a:lnTo>
                    <a:pt x="388" y="458"/>
                  </a:lnTo>
                  <a:lnTo>
                    <a:pt x="384" y="450"/>
                  </a:lnTo>
                  <a:lnTo>
                    <a:pt x="375" y="441"/>
                  </a:lnTo>
                  <a:lnTo>
                    <a:pt x="365" y="437"/>
                  </a:lnTo>
                  <a:lnTo>
                    <a:pt x="356" y="439"/>
                  </a:lnTo>
                  <a:lnTo>
                    <a:pt x="346" y="445"/>
                  </a:lnTo>
                  <a:lnTo>
                    <a:pt x="338" y="454"/>
                  </a:lnTo>
                  <a:lnTo>
                    <a:pt x="333" y="467"/>
                  </a:lnTo>
                  <a:lnTo>
                    <a:pt x="327" y="481"/>
                  </a:lnTo>
                  <a:lnTo>
                    <a:pt x="327" y="496"/>
                  </a:lnTo>
                  <a:lnTo>
                    <a:pt x="327" y="503"/>
                  </a:lnTo>
                  <a:lnTo>
                    <a:pt x="329" y="511"/>
                  </a:lnTo>
                  <a:lnTo>
                    <a:pt x="331" y="521"/>
                  </a:lnTo>
                  <a:lnTo>
                    <a:pt x="333" y="528"/>
                  </a:lnTo>
                  <a:lnTo>
                    <a:pt x="337" y="540"/>
                  </a:lnTo>
                  <a:lnTo>
                    <a:pt x="340" y="551"/>
                  </a:lnTo>
                  <a:lnTo>
                    <a:pt x="342" y="562"/>
                  </a:lnTo>
                  <a:lnTo>
                    <a:pt x="346" y="576"/>
                  </a:lnTo>
                  <a:lnTo>
                    <a:pt x="348" y="587"/>
                  </a:lnTo>
                  <a:lnTo>
                    <a:pt x="352" y="598"/>
                  </a:lnTo>
                  <a:lnTo>
                    <a:pt x="352" y="612"/>
                  </a:lnTo>
                  <a:lnTo>
                    <a:pt x="352" y="623"/>
                  </a:lnTo>
                  <a:lnTo>
                    <a:pt x="348" y="642"/>
                  </a:lnTo>
                  <a:lnTo>
                    <a:pt x="344" y="650"/>
                  </a:lnTo>
                  <a:lnTo>
                    <a:pt x="342" y="654"/>
                  </a:lnTo>
                  <a:lnTo>
                    <a:pt x="338" y="657"/>
                  </a:lnTo>
                  <a:lnTo>
                    <a:pt x="331" y="661"/>
                  </a:lnTo>
                  <a:lnTo>
                    <a:pt x="321" y="665"/>
                  </a:lnTo>
                  <a:lnTo>
                    <a:pt x="302" y="663"/>
                  </a:lnTo>
                  <a:lnTo>
                    <a:pt x="291" y="650"/>
                  </a:lnTo>
                  <a:lnTo>
                    <a:pt x="285" y="640"/>
                  </a:lnTo>
                  <a:lnTo>
                    <a:pt x="281" y="629"/>
                  </a:lnTo>
                  <a:lnTo>
                    <a:pt x="279" y="617"/>
                  </a:lnTo>
                  <a:lnTo>
                    <a:pt x="278" y="606"/>
                  </a:lnTo>
                  <a:lnTo>
                    <a:pt x="276" y="595"/>
                  </a:lnTo>
                  <a:lnTo>
                    <a:pt x="272" y="581"/>
                  </a:lnTo>
                  <a:lnTo>
                    <a:pt x="270" y="572"/>
                  </a:lnTo>
                  <a:lnTo>
                    <a:pt x="268" y="562"/>
                  </a:lnTo>
                  <a:lnTo>
                    <a:pt x="260" y="547"/>
                  </a:lnTo>
                  <a:lnTo>
                    <a:pt x="251" y="543"/>
                  </a:lnTo>
                  <a:lnTo>
                    <a:pt x="245" y="547"/>
                  </a:lnTo>
                  <a:lnTo>
                    <a:pt x="241" y="557"/>
                  </a:lnTo>
                  <a:lnTo>
                    <a:pt x="240" y="570"/>
                  </a:lnTo>
                  <a:lnTo>
                    <a:pt x="240" y="579"/>
                  </a:lnTo>
                  <a:lnTo>
                    <a:pt x="240" y="589"/>
                  </a:lnTo>
                  <a:lnTo>
                    <a:pt x="240" y="598"/>
                  </a:lnTo>
                  <a:lnTo>
                    <a:pt x="241" y="608"/>
                  </a:lnTo>
                  <a:lnTo>
                    <a:pt x="241" y="619"/>
                  </a:lnTo>
                  <a:lnTo>
                    <a:pt x="241" y="631"/>
                  </a:lnTo>
                  <a:lnTo>
                    <a:pt x="243" y="636"/>
                  </a:lnTo>
                  <a:lnTo>
                    <a:pt x="243" y="644"/>
                  </a:lnTo>
                  <a:lnTo>
                    <a:pt x="243" y="650"/>
                  </a:lnTo>
                  <a:lnTo>
                    <a:pt x="243" y="655"/>
                  </a:lnTo>
                  <a:lnTo>
                    <a:pt x="245" y="661"/>
                  </a:lnTo>
                  <a:lnTo>
                    <a:pt x="245" y="667"/>
                  </a:lnTo>
                  <a:lnTo>
                    <a:pt x="245" y="675"/>
                  </a:lnTo>
                  <a:lnTo>
                    <a:pt x="245" y="680"/>
                  </a:lnTo>
                  <a:lnTo>
                    <a:pt x="247" y="692"/>
                  </a:lnTo>
                  <a:lnTo>
                    <a:pt x="247" y="699"/>
                  </a:lnTo>
                  <a:lnTo>
                    <a:pt x="247" y="705"/>
                  </a:lnTo>
                  <a:lnTo>
                    <a:pt x="247" y="711"/>
                  </a:lnTo>
                  <a:lnTo>
                    <a:pt x="247" y="716"/>
                  </a:lnTo>
                  <a:lnTo>
                    <a:pt x="247" y="728"/>
                  </a:lnTo>
                  <a:lnTo>
                    <a:pt x="247" y="739"/>
                  </a:lnTo>
                  <a:lnTo>
                    <a:pt x="247" y="751"/>
                  </a:lnTo>
                  <a:lnTo>
                    <a:pt x="245" y="770"/>
                  </a:lnTo>
                  <a:lnTo>
                    <a:pt x="241" y="785"/>
                  </a:lnTo>
                  <a:lnTo>
                    <a:pt x="236" y="798"/>
                  </a:lnTo>
                  <a:lnTo>
                    <a:pt x="228" y="806"/>
                  </a:lnTo>
                  <a:lnTo>
                    <a:pt x="217" y="806"/>
                  </a:lnTo>
                  <a:lnTo>
                    <a:pt x="198" y="798"/>
                  </a:lnTo>
                  <a:lnTo>
                    <a:pt x="184" y="781"/>
                  </a:lnTo>
                  <a:lnTo>
                    <a:pt x="183" y="770"/>
                  </a:lnTo>
                  <a:lnTo>
                    <a:pt x="179" y="756"/>
                  </a:lnTo>
                  <a:lnTo>
                    <a:pt x="179" y="743"/>
                  </a:lnTo>
                  <a:lnTo>
                    <a:pt x="179" y="735"/>
                  </a:lnTo>
                  <a:lnTo>
                    <a:pt x="179" y="728"/>
                  </a:lnTo>
                  <a:lnTo>
                    <a:pt x="179" y="720"/>
                  </a:lnTo>
                  <a:lnTo>
                    <a:pt x="179" y="713"/>
                  </a:lnTo>
                  <a:lnTo>
                    <a:pt x="179" y="705"/>
                  </a:lnTo>
                  <a:lnTo>
                    <a:pt x="181" y="697"/>
                  </a:lnTo>
                  <a:lnTo>
                    <a:pt x="183" y="669"/>
                  </a:lnTo>
                  <a:lnTo>
                    <a:pt x="183" y="663"/>
                  </a:lnTo>
                  <a:lnTo>
                    <a:pt x="183" y="657"/>
                  </a:lnTo>
                  <a:lnTo>
                    <a:pt x="184" y="652"/>
                  </a:lnTo>
                  <a:lnTo>
                    <a:pt x="184" y="646"/>
                  </a:lnTo>
                  <a:lnTo>
                    <a:pt x="183" y="635"/>
                  </a:lnTo>
                  <a:lnTo>
                    <a:pt x="183" y="627"/>
                  </a:lnTo>
                  <a:lnTo>
                    <a:pt x="179" y="625"/>
                  </a:lnTo>
                  <a:lnTo>
                    <a:pt x="177" y="629"/>
                  </a:lnTo>
                  <a:lnTo>
                    <a:pt x="175" y="638"/>
                  </a:lnTo>
                  <a:lnTo>
                    <a:pt x="169" y="665"/>
                  </a:lnTo>
                  <a:lnTo>
                    <a:pt x="164" y="699"/>
                  </a:lnTo>
                  <a:lnTo>
                    <a:pt x="154" y="735"/>
                  </a:lnTo>
                  <a:lnTo>
                    <a:pt x="144" y="770"/>
                  </a:lnTo>
                  <a:lnTo>
                    <a:pt x="137" y="783"/>
                  </a:lnTo>
                  <a:lnTo>
                    <a:pt x="129" y="796"/>
                  </a:lnTo>
                  <a:lnTo>
                    <a:pt x="125" y="800"/>
                  </a:lnTo>
                  <a:lnTo>
                    <a:pt x="120" y="804"/>
                  </a:lnTo>
                  <a:lnTo>
                    <a:pt x="110" y="809"/>
                  </a:lnTo>
                  <a:lnTo>
                    <a:pt x="101" y="811"/>
                  </a:lnTo>
                  <a:lnTo>
                    <a:pt x="93" y="813"/>
                  </a:lnTo>
                  <a:lnTo>
                    <a:pt x="78" y="813"/>
                  </a:lnTo>
                  <a:lnTo>
                    <a:pt x="59" y="804"/>
                  </a:lnTo>
                  <a:lnTo>
                    <a:pt x="53" y="796"/>
                  </a:lnTo>
                  <a:lnTo>
                    <a:pt x="53" y="785"/>
                  </a:lnTo>
                  <a:lnTo>
                    <a:pt x="55" y="775"/>
                  </a:lnTo>
                  <a:lnTo>
                    <a:pt x="59" y="764"/>
                  </a:lnTo>
                  <a:lnTo>
                    <a:pt x="63" y="758"/>
                  </a:lnTo>
                  <a:lnTo>
                    <a:pt x="67" y="754"/>
                  </a:lnTo>
                  <a:lnTo>
                    <a:pt x="74" y="743"/>
                  </a:lnTo>
                  <a:lnTo>
                    <a:pt x="78" y="739"/>
                  </a:lnTo>
                  <a:lnTo>
                    <a:pt x="82" y="733"/>
                  </a:lnTo>
                  <a:lnTo>
                    <a:pt x="87" y="726"/>
                  </a:lnTo>
                  <a:lnTo>
                    <a:pt x="93" y="713"/>
                  </a:lnTo>
                  <a:lnTo>
                    <a:pt x="91" y="709"/>
                  </a:lnTo>
                  <a:lnTo>
                    <a:pt x="86" y="707"/>
                  </a:lnTo>
                  <a:lnTo>
                    <a:pt x="61" y="703"/>
                  </a:lnTo>
                  <a:lnTo>
                    <a:pt x="29" y="695"/>
                  </a:lnTo>
                  <a:lnTo>
                    <a:pt x="10" y="684"/>
                  </a:lnTo>
                  <a:lnTo>
                    <a:pt x="8" y="680"/>
                  </a:lnTo>
                  <a:lnTo>
                    <a:pt x="10" y="676"/>
                  </a:lnTo>
                  <a:lnTo>
                    <a:pt x="11" y="671"/>
                  </a:lnTo>
                  <a:lnTo>
                    <a:pt x="17" y="665"/>
                  </a:lnTo>
                  <a:lnTo>
                    <a:pt x="25" y="661"/>
                  </a:lnTo>
                  <a:lnTo>
                    <a:pt x="34" y="657"/>
                  </a:lnTo>
                  <a:lnTo>
                    <a:pt x="42" y="654"/>
                  </a:lnTo>
                  <a:lnTo>
                    <a:pt x="51" y="652"/>
                  </a:lnTo>
                  <a:lnTo>
                    <a:pt x="68" y="646"/>
                  </a:lnTo>
                  <a:lnTo>
                    <a:pt x="86" y="642"/>
                  </a:lnTo>
                  <a:lnTo>
                    <a:pt x="103" y="638"/>
                  </a:lnTo>
                  <a:lnTo>
                    <a:pt x="114" y="633"/>
                  </a:lnTo>
                  <a:lnTo>
                    <a:pt x="122" y="625"/>
                  </a:lnTo>
                  <a:lnTo>
                    <a:pt x="124" y="614"/>
                  </a:lnTo>
                  <a:lnTo>
                    <a:pt x="122" y="610"/>
                  </a:lnTo>
                  <a:lnTo>
                    <a:pt x="118" y="604"/>
                  </a:lnTo>
                  <a:lnTo>
                    <a:pt x="101" y="595"/>
                  </a:lnTo>
                  <a:lnTo>
                    <a:pt x="55" y="581"/>
                  </a:lnTo>
                  <a:lnTo>
                    <a:pt x="13" y="566"/>
                  </a:lnTo>
                  <a:lnTo>
                    <a:pt x="4" y="555"/>
                  </a:lnTo>
                  <a:lnTo>
                    <a:pt x="2" y="549"/>
                  </a:lnTo>
                  <a:lnTo>
                    <a:pt x="4" y="543"/>
                  </a:lnTo>
                  <a:lnTo>
                    <a:pt x="10" y="538"/>
                  </a:lnTo>
                  <a:lnTo>
                    <a:pt x="15" y="532"/>
                  </a:lnTo>
                  <a:lnTo>
                    <a:pt x="23" y="528"/>
                  </a:lnTo>
                  <a:lnTo>
                    <a:pt x="30" y="526"/>
                  </a:lnTo>
                  <a:lnTo>
                    <a:pt x="49" y="522"/>
                  </a:lnTo>
                  <a:lnTo>
                    <a:pt x="70" y="522"/>
                  </a:lnTo>
                  <a:lnTo>
                    <a:pt x="93" y="521"/>
                  </a:lnTo>
                  <a:lnTo>
                    <a:pt x="114" y="521"/>
                  </a:lnTo>
                  <a:lnTo>
                    <a:pt x="146" y="509"/>
                  </a:lnTo>
                  <a:lnTo>
                    <a:pt x="158" y="500"/>
                  </a:lnTo>
                  <a:lnTo>
                    <a:pt x="164" y="490"/>
                  </a:lnTo>
                  <a:lnTo>
                    <a:pt x="167" y="481"/>
                  </a:lnTo>
                  <a:lnTo>
                    <a:pt x="167" y="477"/>
                  </a:lnTo>
                  <a:lnTo>
                    <a:pt x="165" y="471"/>
                  </a:lnTo>
                  <a:lnTo>
                    <a:pt x="160" y="464"/>
                  </a:lnTo>
                  <a:lnTo>
                    <a:pt x="152" y="458"/>
                  </a:lnTo>
                  <a:lnTo>
                    <a:pt x="124" y="450"/>
                  </a:lnTo>
                  <a:lnTo>
                    <a:pt x="93" y="454"/>
                  </a:lnTo>
                  <a:lnTo>
                    <a:pt x="80" y="458"/>
                  </a:lnTo>
                  <a:lnTo>
                    <a:pt x="68" y="462"/>
                  </a:lnTo>
                  <a:lnTo>
                    <a:pt x="57" y="465"/>
                  </a:lnTo>
                  <a:lnTo>
                    <a:pt x="44" y="465"/>
                  </a:lnTo>
                  <a:lnTo>
                    <a:pt x="17" y="462"/>
                  </a:lnTo>
                  <a:lnTo>
                    <a:pt x="4" y="452"/>
                  </a:lnTo>
                  <a:lnTo>
                    <a:pt x="0" y="439"/>
                  </a:lnTo>
                  <a:lnTo>
                    <a:pt x="0" y="424"/>
                  </a:lnTo>
                  <a:lnTo>
                    <a:pt x="4" y="405"/>
                  </a:lnTo>
                  <a:lnTo>
                    <a:pt x="8" y="397"/>
                  </a:lnTo>
                  <a:lnTo>
                    <a:pt x="13" y="387"/>
                  </a:lnTo>
                  <a:lnTo>
                    <a:pt x="19" y="382"/>
                  </a:lnTo>
                  <a:lnTo>
                    <a:pt x="27" y="374"/>
                  </a:lnTo>
                  <a:lnTo>
                    <a:pt x="32" y="368"/>
                  </a:lnTo>
                  <a:lnTo>
                    <a:pt x="42" y="365"/>
                  </a:lnTo>
                  <a:lnTo>
                    <a:pt x="51" y="361"/>
                  </a:lnTo>
                  <a:lnTo>
                    <a:pt x="61" y="361"/>
                  </a:lnTo>
                  <a:lnTo>
                    <a:pt x="82" y="361"/>
                  </a:lnTo>
                  <a:lnTo>
                    <a:pt x="106" y="365"/>
                  </a:lnTo>
                  <a:lnTo>
                    <a:pt x="158" y="374"/>
                  </a:lnTo>
                  <a:lnTo>
                    <a:pt x="202" y="376"/>
                  </a:lnTo>
                  <a:lnTo>
                    <a:pt x="215" y="372"/>
                  </a:lnTo>
                  <a:lnTo>
                    <a:pt x="222" y="363"/>
                  </a:lnTo>
                  <a:lnTo>
                    <a:pt x="222" y="357"/>
                  </a:lnTo>
                  <a:lnTo>
                    <a:pt x="221" y="353"/>
                  </a:lnTo>
                  <a:lnTo>
                    <a:pt x="209" y="348"/>
                  </a:lnTo>
                  <a:lnTo>
                    <a:pt x="169" y="344"/>
                  </a:lnTo>
                  <a:lnTo>
                    <a:pt x="146" y="342"/>
                  </a:lnTo>
                  <a:lnTo>
                    <a:pt x="127" y="338"/>
                  </a:lnTo>
                  <a:lnTo>
                    <a:pt x="112" y="330"/>
                  </a:lnTo>
                  <a:lnTo>
                    <a:pt x="105" y="319"/>
                  </a:lnTo>
                  <a:lnTo>
                    <a:pt x="105" y="311"/>
                  </a:lnTo>
                  <a:lnTo>
                    <a:pt x="108" y="302"/>
                  </a:lnTo>
                  <a:lnTo>
                    <a:pt x="114" y="289"/>
                  </a:lnTo>
                  <a:lnTo>
                    <a:pt x="116" y="285"/>
                  </a:lnTo>
                  <a:lnTo>
                    <a:pt x="120" y="277"/>
                  </a:lnTo>
                  <a:lnTo>
                    <a:pt x="125" y="272"/>
                  </a:lnTo>
                  <a:lnTo>
                    <a:pt x="129" y="264"/>
                  </a:lnTo>
                  <a:lnTo>
                    <a:pt x="135" y="258"/>
                  </a:lnTo>
                  <a:lnTo>
                    <a:pt x="141" y="251"/>
                  </a:lnTo>
                  <a:lnTo>
                    <a:pt x="144" y="243"/>
                  </a:lnTo>
                  <a:lnTo>
                    <a:pt x="152" y="237"/>
                  </a:lnTo>
                  <a:lnTo>
                    <a:pt x="158" y="230"/>
                  </a:lnTo>
                  <a:lnTo>
                    <a:pt x="165" y="224"/>
                  </a:lnTo>
                  <a:lnTo>
                    <a:pt x="171" y="216"/>
                  </a:lnTo>
                  <a:lnTo>
                    <a:pt x="179" y="211"/>
                  </a:lnTo>
                  <a:lnTo>
                    <a:pt x="186" y="205"/>
                  </a:lnTo>
                  <a:lnTo>
                    <a:pt x="194" y="199"/>
                  </a:lnTo>
                  <a:lnTo>
                    <a:pt x="202" y="194"/>
                  </a:lnTo>
                  <a:lnTo>
                    <a:pt x="209" y="188"/>
                  </a:lnTo>
                  <a:lnTo>
                    <a:pt x="217" y="184"/>
                  </a:lnTo>
                  <a:lnTo>
                    <a:pt x="224" y="178"/>
                  </a:lnTo>
                  <a:lnTo>
                    <a:pt x="232" y="175"/>
                  </a:lnTo>
                  <a:lnTo>
                    <a:pt x="240" y="173"/>
                  </a:lnTo>
                  <a:lnTo>
                    <a:pt x="255" y="167"/>
                  </a:lnTo>
                  <a:lnTo>
                    <a:pt x="268" y="165"/>
                  </a:lnTo>
                  <a:lnTo>
                    <a:pt x="281" y="165"/>
                  </a:lnTo>
                  <a:lnTo>
                    <a:pt x="308" y="167"/>
                  </a:lnTo>
                  <a:lnTo>
                    <a:pt x="331" y="163"/>
                  </a:lnTo>
                  <a:lnTo>
                    <a:pt x="352" y="156"/>
                  </a:lnTo>
                  <a:lnTo>
                    <a:pt x="359" y="152"/>
                  </a:lnTo>
                  <a:lnTo>
                    <a:pt x="369" y="146"/>
                  </a:lnTo>
                  <a:lnTo>
                    <a:pt x="376" y="140"/>
                  </a:lnTo>
                  <a:lnTo>
                    <a:pt x="382" y="135"/>
                  </a:lnTo>
                  <a:lnTo>
                    <a:pt x="394" y="127"/>
                  </a:lnTo>
                  <a:lnTo>
                    <a:pt x="399" y="119"/>
                  </a:lnTo>
                  <a:lnTo>
                    <a:pt x="401" y="118"/>
                  </a:lnTo>
                  <a:lnTo>
                    <a:pt x="337" y="237"/>
                  </a:lnTo>
                  <a:lnTo>
                    <a:pt x="152" y="296"/>
                  </a:lnTo>
                  <a:lnTo>
                    <a:pt x="318" y="275"/>
                  </a:lnTo>
                  <a:lnTo>
                    <a:pt x="238" y="416"/>
                  </a:lnTo>
                  <a:lnTo>
                    <a:pt x="53" y="406"/>
                  </a:lnTo>
                  <a:lnTo>
                    <a:pt x="224" y="446"/>
                  </a:lnTo>
                  <a:lnTo>
                    <a:pt x="175" y="541"/>
                  </a:lnTo>
                  <a:lnTo>
                    <a:pt x="42" y="549"/>
                  </a:lnTo>
                  <a:lnTo>
                    <a:pt x="162" y="568"/>
                  </a:lnTo>
                  <a:lnTo>
                    <a:pt x="127" y="648"/>
                  </a:lnTo>
                  <a:lnTo>
                    <a:pt x="53" y="676"/>
                  </a:lnTo>
                  <a:lnTo>
                    <a:pt x="127" y="673"/>
                  </a:lnTo>
                  <a:lnTo>
                    <a:pt x="97" y="787"/>
                  </a:lnTo>
                  <a:lnTo>
                    <a:pt x="150" y="646"/>
                  </a:lnTo>
                  <a:lnTo>
                    <a:pt x="200" y="543"/>
                  </a:lnTo>
                  <a:lnTo>
                    <a:pt x="209" y="764"/>
                  </a:lnTo>
                  <a:lnTo>
                    <a:pt x="222" y="507"/>
                  </a:lnTo>
                  <a:lnTo>
                    <a:pt x="266" y="431"/>
                  </a:lnTo>
                  <a:lnTo>
                    <a:pt x="314" y="627"/>
                  </a:lnTo>
                  <a:lnTo>
                    <a:pt x="289" y="399"/>
                  </a:lnTo>
                  <a:lnTo>
                    <a:pt x="350" y="285"/>
                  </a:lnTo>
                  <a:lnTo>
                    <a:pt x="424" y="437"/>
                  </a:lnTo>
                  <a:lnTo>
                    <a:pt x="367" y="251"/>
                  </a:lnTo>
                  <a:lnTo>
                    <a:pt x="375" y="235"/>
                  </a:lnTo>
                  <a:lnTo>
                    <a:pt x="380" y="218"/>
                  </a:lnTo>
                  <a:lnTo>
                    <a:pt x="390" y="197"/>
                  </a:lnTo>
                  <a:lnTo>
                    <a:pt x="399" y="175"/>
                  </a:lnTo>
                  <a:lnTo>
                    <a:pt x="411" y="152"/>
                  </a:lnTo>
                  <a:lnTo>
                    <a:pt x="414" y="146"/>
                  </a:lnTo>
                  <a:lnTo>
                    <a:pt x="416" y="142"/>
                  </a:lnTo>
                  <a:lnTo>
                    <a:pt x="418" y="137"/>
                  </a:lnTo>
                  <a:lnTo>
                    <a:pt x="422" y="131"/>
                  </a:lnTo>
                  <a:lnTo>
                    <a:pt x="424" y="127"/>
                  </a:lnTo>
                  <a:lnTo>
                    <a:pt x="428" y="123"/>
                  </a:lnTo>
                  <a:lnTo>
                    <a:pt x="432" y="116"/>
                  </a:lnTo>
                  <a:lnTo>
                    <a:pt x="439" y="108"/>
                  </a:lnTo>
                  <a:lnTo>
                    <a:pt x="443" y="104"/>
                  </a:lnTo>
                  <a:lnTo>
                    <a:pt x="447" y="99"/>
                  </a:lnTo>
                  <a:lnTo>
                    <a:pt x="451" y="95"/>
                  </a:lnTo>
                  <a:lnTo>
                    <a:pt x="456" y="91"/>
                  </a:lnTo>
                  <a:lnTo>
                    <a:pt x="460" y="85"/>
                  </a:lnTo>
                  <a:lnTo>
                    <a:pt x="466" y="81"/>
                  </a:lnTo>
                  <a:lnTo>
                    <a:pt x="472" y="76"/>
                  </a:lnTo>
                  <a:lnTo>
                    <a:pt x="477" y="72"/>
                  </a:lnTo>
                  <a:lnTo>
                    <a:pt x="483" y="66"/>
                  </a:lnTo>
                  <a:lnTo>
                    <a:pt x="489" y="62"/>
                  </a:lnTo>
                  <a:lnTo>
                    <a:pt x="494" y="57"/>
                  </a:lnTo>
                  <a:lnTo>
                    <a:pt x="502" y="53"/>
                  </a:lnTo>
                  <a:lnTo>
                    <a:pt x="508" y="47"/>
                  </a:lnTo>
                  <a:lnTo>
                    <a:pt x="513" y="43"/>
                  </a:lnTo>
                  <a:lnTo>
                    <a:pt x="525" y="34"/>
                  </a:lnTo>
                  <a:lnTo>
                    <a:pt x="530" y="30"/>
                  </a:lnTo>
                  <a:lnTo>
                    <a:pt x="536" y="26"/>
                  </a:lnTo>
                  <a:lnTo>
                    <a:pt x="546" y="19"/>
                  </a:lnTo>
                  <a:lnTo>
                    <a:pt x="555" y="13"/>
                  </a:lnTo>
                  <a:lnTo>
                    <a:pt x="563" y="7"/>
                  </a:lnTo>
                  <a:lnTo>
                    <a:pt x="568" y="4"/>
                  </a:lnTo>
                  <a:lnTo>
                    <a:pt x="572" y="0"/>
                  </a:lnTo>
                  <a:lnTo>
                    <a:pt x="542" y="114"/>
                  </a:lnTo>
                  <a:lnTo>
                    <a:pt x="534" y="110"/>
                  </a:lnTo>
                  <a:lnTo>
                    <a:pt x="510" y="110"/>
                  </a:lnTo>
                  <a:lnTo>
                    <a:pt x="479" y="118"/>
                  </a:lnTo>
                  <a:lnTo>
                    <a:pt x="479" y="11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3351" name="Freeform 39"/>
            <p:cNvSpPr>
              <a:spLocks/>
            </p:cNvSpPr>
            <p:nvPr/>
          </p:nvSpPr>
          <p:spPr bwMode="auto">
            <a:xfrm>
              <a:off x="240" y="480"/>
              <a:ext cx="432" cy="2064"/>
            </a:xfrm>
            <a:custGeom>
              <a:avLst/>
              <a:gdLst/>
              <a:ahLst/>
              <a:cxnLst>
                <a:cxn ang="0">
                  <a:pos x="703" y="331"/>
                </a:cxn>
                <a:cxn ang="0">
                  <a:pos x="699" y="488"/>
                </a:cxn>
                <a:cxn ang="0">
                  <a:pos x="737" y="576"/>
                </a:cxn>
                <a:cxn ang="0">
                  <a:pos x="783" y="656"/>
                </a:cxn>
                <a:cxn ang="0">
                  <a:pos x="838" y="745"/>
                </a:cxn>
                <a:cxn ang="0">
                  <a:pos x="882" y="914"/>
                </a:cxn>
                <a:cxn ang="0">
                  <a:pos x="855" y="1011"/>
                </a:cxn>
                <a:cxn ang="0">
                  <a:pos x="810" y="1093"/>
                </a:cxn>
                <a:cxn ang="0">
                  <a:pos x="783" y="1040"/>
                </a:cxn>
                <a:cxn ang="0">
                  <a:pos x="741" y="952"/>
                </a:cxn>
                <a:cxn ang="0">
                  <a:pos x="650" y="971"/>
                </a:cxn>
                <a:cxn ang="0">
                  <a:pos x="669" y="1099"/>
                </a:cxn>
                <a:cxn ang="0">
                  <a:pos x="739" y="1215"/>
                </a:cxn>
                <a:cxn ang="0">
                  <a:pos x="764" y="1342"/>
                </a:cxn>
                <a:cxn ang="0">
                  <a:pos x="650" y="1348"/>
                </a:cxn>
                <a:cxn ang="0">
                  <a:pos x="585" y="1228"/>
                </a:cxn>
                <a:cxn ang="0">
                  <a:pos x="528" y="1241"/>
                </a:cxn>
                <a:cxn ang="0">
                  <a:pos x="564" y="1353"/>
                </a:cxn>
                <a:cxn ang="0">
                  <a:pos x="589" y="1420"/>
                </a:cxn>
                <a:cxn ang="0">
                  <a:pos x="616" y="1498"/>
                </a:cxn>
                <a:cxn ang="0">
                  <a:pos x="644" y="1640"/>
                </a:cxn>
                <a:cxn ang="0">
                  <a:pos x="524" y="1642"/>
                </a:cxn>
                <a:cxn ang="0">
                  <a:pos x="490" y="1538"/>
                </a:cxn>
                <a:cxn ang="0">
                  <a:pos x="466" y="1420"/>
                </a:cxn>
                <a:cxn ang="0">
                  <a:pos x="443" y="1403"/>
                </a:cxn>
                <a:cxn ang="0">
                  <a:pos x="441" y="1718"/>
                </a:cxn>
                <a:cxn ang="0">
                  <a:pos x="355" y="1781"/>
                </a:cxn>
                <a:cxn ang="0">
                  <a:pos x="298" y="1686"/>
                </a:cxn>
                <a:cxn ang="0">
                  <a:pos x="331" y="1583"/>
                </a:cxn>
                <a:cxn ang="0">
                  <a:pos x="154" y="1568"/>
                </a:cxn>
                <a:cxn ang="0">
                  <a:pos x="203" y="1502"/>
                </a:cxn>
                <a:cxn ang="0">
                  <a:pos x="336" y="1405"/>
                </a:cxn>
                <a:cxn ang="0">
                  <a:pos x="104" y="1353"/>
                </a:cxn>
                <a:cxn ang="0">
                  <a:pos x="99" y="1279"/>
                </a:cxn>
                <a:cxn ang="0">
                  <a:pos x="323" y="1177"/>
                </a:cxn>
                <a:cxn ang="0">
                  <a:pos x="323" y="1085"/>
                </a:cxn>
                <a:cxn ang="0">
                  <a:pos x="129" y="1142"/>
                </a:cxn>
                <a:cxn ang="0">
                  <a:pos x="0" y="1059"/>
                </a:cxn>
                <a:cxn ang="0">
                  <a:pos x="49" y="962"/>
                </a:cxn>
                <a:cxn ang="0">
                  <a:pos x="353" y="901"/>
                </a:cxn>
                <a:cxn ang="0">
                  <a:pos x="273" y="855"/>
                </a:cxn>
                <a:cxn ang="0">
                  <a:pos x="138" y="810"/>
                </a:cxn>
                <a:cxn ang="0">
                  <a:pos x="165" y="713"/>
                </a:cxn>
                <a:cxn ang="0">
                  <a:pos x="213" y="618"/>
                </a:cxn>
                <a:cxn ang="0">
                  <a:pos x="277" y="532"/>
                </a:cxn>
                <a:cxn ang="0">
                  <a:pos x="391" y="464"/>
                </a:cxn>
                <a:cxn ang="0">
                  <a:pos x="553" y="367"/>
                </a:cxn>
                <a:cxn ang="0">
                  <a:pos x="216" y="777"/>
                </a:cxn>
                <a:cxn ang="0">
                  <a:pos x="148" y="1308"/>
                </a:cxn>
                <a:cxn ang="0">
                  <a:pos x="403" y="1429"/>
                </a:cxn>
                <a:cxn ang="0">
                  <a:pos x="526" y="893"/>
                </a:cxn>
                <a:cxn ang="0">
                  <a:pos x="608" y="466"/>
                </a:cxn>
                <a:cxn ang="0">
                  <a:pos x="635" y="327"/>
                </a:cxn>
                <a:cxn ang="0">
                  <a:pos x="661" y="253"/>
                </a:cxn>
                <a:cxn ang="0">
                  <a:pos x="705" y="184"/>
                </a:cxn>
                <a:cxn ang="0">
                  <a:pos x="756" y="112"/>
                </a:cxn>
                <a:cxn ang="0">
                  <a:pos x="831" y="19"/>
                </a:cxn>
                <a:cxn ang="0">
                  <a:pos x="734" y="268"/>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lnTo>
                    <a:pt x="734" y="26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3352" name="Freeform 40"/>
            <p:cNvSpPr>
              <a:spLocks/>
            </p:cNvSpPr>
            <p:nvPr/>
          </p:nvSpPr>
          <p:spPr bwMode="auto">
            <a:xfrm rot="-4460609">
              <a:off x="506" y="250"/>
              <a:ext cx="466" cy="230"/>
            </a:xfrm>
            <a:custGeom>
              <a:avLst/>
              <a:gdLst/>
              <a:ahLst/>
              <a:cxnLst>
                <a:cxn ang="0">
                  <a:pos x="184" y="311"/>
                </a:cxn>
                <a:cxn ang="0">
                  <a:pos x="256" y="273"/>
                </a:cxn>
                <a:cxn ang="0">
                  <a:pos x="287" y="234"/>
                </a:cxn>
                <a:cxn ang="0">
                  <a:pos x="309" y="194"/>
                </a:cxn>
                <a:cxn ang="0">
                  <a:pos x="336" y="146"/>
                </a:cxn>
                <a:cxn ang="0">
                  <a:pos x="401" y="83"/>
                </a:cxn>
                <a:cxn ang="0">
                  <a:pos x="452" y="70"/>
                </a:cxn>
                <a:cxn ang="0">
                  <a:pos x="500" y="70"/>
                </a:cxn>
                <a:cxn ang="0">
                  <a:pos x="482" y="95"/>
                </a:cxn>
                <a:cxn ang="0">
                  <a:pos x="454" y="137"/>
                </a:cxn>
                <a:cxn ang="0">
                  <a:pos x="486" y="173"/>
                </a:cxn>
                <a:cxn ang="0">
                  <a:pos x="538" y="131"/>
                </a:cxn>
                <a:cxn ang="0">
                  <a:pos x="572" y="70"/>
                </a:cxn>
                <a:cxn ang="0">
                  <a:pos x="623" y="28"/>
                </a:cxn>
                <a:cxn ang="0">
                  <a:pos x="654" y="78"/>
                </a:cxn>
                <a:cxn ang="0">
                  <a:pos x="617" y="137"/>
                </a:cxn>
                <a:cxn ang="0">
                  <a:pos x="638" y="157"/>
                </a:cxn>
                <a:cxn ang="0">
                  <a:pos x="678" y="114"/>
                </a:cxn>
                <a:cxn ang="0">
                  <a:pos x="703" y="87"/>
                </a:cxn>
                <a:cxn ang="0">
                  <a:pos x="732" y="53"/>
                </a:cxn>
                <a:cxn ang="0">
                  <a:pos x="787" y="5"/>
                </a:cxn>
                <a:cxn ang="0">
                  <a:pos x="819" y="59"/>
                </a:cxn>
                <a:cxn ang="0">
                  <a:pos x="781" y="100"/>
                </a:cxn>
                <a:cxn ang="0">
                  <a:pos x="733" y="140"/>
                </a:cxn>
                <a:cxn ang="0">
                  <a:pos x="732" y="156"/>
                </a:cxn>
                <a:cxn ang="0">
                  <a:pos x="874" y="76"/>
                </a:cxn>
                <a:cxn ang="0">
                  <a:pos x="924" y="99"/>
                </a:cxn>
                <a:cxn ang="0">
                  <a:pos x="895" y="148"/>
                </a:cxn>
                <a:cxn ang="0">
                  <a:pos x="842" y="161"/>
                </a:cxn>
                <a:cxn ang="0">
                  <a:pos x="880" y="243"/>
                </a:cxn>
                <a:cxn ang="0">
                  <a:pos x="838" y="239"/>
                </a:cxn>
                <a:cxn ang="0">
                  <a:pos x="760" y="203"/>
                </a:cxn>
                <a:cxn ang="0">
                  <a:pos x="796" y="321"/>
                </a:cxn>
                <a:cxn ang="0">
                  <a:pos x="764" y="342"/>
                </a:cxn>
                <a:cxn ang="0">
                  <a:pos x="661" y="268"/>
                </a:cxn>
                <a:cxn ang="0">
                  <a:pos x="619" y="291"/>
                </a:cxn>
                <a:cxn ang="0">
                  <a:pos x="695" y="363"/>
                </a:cxn>
                <a:cxn ang="0">
                  <a:pos x="692" y="443"/>
                </a:cxn>
                <a:cxn ang="0">
                  <a:pos x="635" y="445"/>
                </a:cxn>
                <a:cxn ang="0">
                  <a:pos x="530" y="325"/>
                </a:cxn>
                <a:cxn ang="0">
                  <a:pos x="530" y="370"/>
                </a:cxn>
                <a:cxn ang="0">
                  <a:pos x="543" y="445"/>
                </a:cxn>
                <a:cxn ang="0">
                  <a:pos x="494" y="456"/>
                </a:cxn>
                <a:cxn ang="0">
                  <a:pos x="439" y="460"/>
                </a:cxn>
                <a:cxn ang="0">
                  <a:pos x="384" y="452"/>
                </a:cxn>
                <a:cxn ang="0">
                  <a:pos x="325" y="418"/>
                </a:cxn>
                <a:cxn ang="0">
                  <a:pos x="241" y="370"/>
                </a:cxn>
                <a:cxn ang="0">
                  <a:pos x="509" y="416"/>
                </a:cxn>
                <a:cxn ang="0">
                  <a:pos x="764" y="311"/>
                </a:cxn>
                <a:cxn ang="0">
                  <a:pos x="754" y="167"/>
                </a:cxn>
                <a:cxn ang="0">
                  <a:pos x="482" y="249"/>
                </a:cxn>
                <a:cxn ang="0">
                  <a:pos x="270" y="321"/>
                </a:cxn>
                <a:cxn ang="0">
                  <a:pos x="201" y="344"/>
                </a:cxn>
                <a:cxn ang="0">
                  <a:pos x="159" y="349"/>
                </a:cxn>
                <a:cxn ang="0">
                  <a:pos x="119" y="348"/>
                </a:cxn>
                <a:cxn ang="0">
                  <a:pos x="74" y="344"/>
                </a:cxn>
                <a:cxn ang="0">
                  <a:pos x="13" y="334"/>
                </a:cxn>
                <a:cxn ang="0">
                  <a:pos x="150" y="313"/>
                </a:cxn>
              </a:cxnLst>
              <a:rect l="0" t="0" r="r" b="b"/>
              <a:pathLst>
                <a:path w="931" h="460">
                  <a:moveTo>
                    <a:pt x="150" y="313"/>
                  </a:moveTo>
                  <a:lnTo>
                    <a:pt x="154" y="315"/>
                  </a:lnTo>
                  <a:lnTo>
                    <a:pt x="161" y="315"/>
                  </a:lnTo>
                  <a:lnTo>
                    <a:pt x="169" y="315"/>
                  </a:lnTo>
                  <a:lnTo>
                    <a:pt x="176" y="313"/>
                  </a:lnTo>
                  <a:lnTo>
                    <a:pt x="184" y="311"/>
                  </a:lnTo>
                  <a:lnTo>
                    <a:pt x="193" y="310"/>
                  </a:lnTo>
                  <a:lnTo>
                    <a:pt x="214" y="302"/>
                  </a:lnTo>
                  <a:lnTo>
                    <a:pt x="235" y="291"/>
                  </a:lnTo>
                  <a:lnTo>
                    <a:pt x="247" y="283"/>
                  </a:lnTo>
                  <a:lnTo>
                    <a:pt x="252" y="277"/>
                  </a:lnTo>
                  <a:lnTo>
                    <a:pt x="256" y="273"/>
                  </a:lnTo>
                  <a:lnTo>
                    <a:pt x="262" y="268"/>
                  </a:lnTo>
                  <a:lnTo>
                    <a:pt x="268" y="262"/>
                  </a:lnTo>
                  <a:lnTo>
                    <a:pt x="271" y="254"/>
                  </a:lnTo>
                  <a:lnTo>
                    <a:pt x="277" y="249"/>
                  </a:lnTo>
                  <a:lnTo>
                    <a:pt x="281" y="241"/>
                  </a:lnTo>
                  <a:lnTo>
                    <a:pt x="287" y="234"/>
                  </a:lnTo>
                  <a:lnTo>
                    <a:pt x="290" y="226"/>
                  </a:lnTo>
                  <a:lnTo>
                    <a:pt x="294" y="220"/>
                  </a:lnTo>
                  <a:lnTo>
                    <a:pt x="298" y="213"/>
                  </a:lnTo>
                  <a:lnTo>
                    <a:pt x="304" y="207"/>
                  </a:lnTo>
                  <a:lnTo>
                    <a:pt x="306" y="199"/>
                  </a:lnTo>
                  <a:lnTo>
                    <a:pt x="309" y="194"/>
                  </a:lnTo>
                  <a:lnTo>
                    <a:pt x="313" y="186"/>
                  </a:lnTo>
                  <a:lnTo>
                    <a:pt x="317" y="180"/>
                  </a:lnTo>
                  <a:lnTo>
                    <a:pt x="323" y="169"/>
                  </a:lnTo>
                  <a:lnTo>
                    <a:pt x="327" y="163"/>
                  </a:lnTo>
                  <a:lnTo>
                    <a:pt x="330" y="156"/>
                  </a:lnTo>
                  <a:lnTo>
                    <a:pt x="336" y="146"/>
                  </a:lnTo>
                  <a:lnTo>
                    <a:pt x="342" y="135"/>
                  </a:lnTo>
                  <a:lnTo>
                    <a:pt x="349" y="125"/>
                  </a:lnTo>
                  <a:lnTo>
                    <a:pt x="357" y="116"/>
                  </a:lnTo>
                  <a:lnTo>
                    <a:pt x="365" y="108"/>
                  </a:lnTo>
                  <a:lnTo>
                    <a:pt x="382" y="93"/>
                  </a:lnTo>
                  <a:lnTo>
                    <a:pt x="401" y="83"/>
                  </a:lnTo>
                  <a:lnTo>
                    <a:pt x="412" y="80"/>
                  </a:lnTo>
                  <a:lnTo>
                    <a:pt x="422" y="76"/>
                  </a:lnTo>
                  <a:lnTo>
                    <a:pt x="427" y="74"/>
                  </a:lnTo>
                  <a:lnTo>
                    <a:pt x="433" y="74"/>
                  </a:lnTo>
                  <a:lnTo>
                    <a:pt x="443" y="72"/>
                  </a:lnTo>
                  <a:lnTo>
                    <a:pt x="452" y="70"/>
                  </a:lnTo>
                  <a:lnTo>
                    <a:pt x="460" y="70"/>
                  </a:lnTo>
                  <a:lnTo>
                    <a:pt x="469" y="68"/>
                  </a:lnTo>
                  <a:lnTo>
                    <a:pt x="477" y="68"/>
                  </a:lnTo>
                  <a:lnTo>
                    <a:pt x="482" y="68"/>
                  </a:lnTo>
                  <a:lnTo>
                    <a:pt x="490" y="70"/>
                  </a:lnTo>
                  <a:lnTo>
                    <a:pt x="500" y="70"/>
                  </a:lnTo>
                  <a:lnTo>
                    <a:pt x="509" y="72"/>
                  </a:lnTo>
                  <a:lnTo>
                    <a:pt x="505" y="74"/>
                  </a:lnTo>
                  <a:lnTo>
                    <a:pt x="498" y="80"/>
                  </a:lnTo>
                  <a:lnTo>
                    <a:pt x="494" y="85"/>
                  </a:lnTo>
                  <a:lnTo>
                    <a:pt x="488" y="91"/>
                  </a:lnTo>
                  <a:lnTo>
                    <a:pt x="482" y="95"/>
                  </a:lnTo>
                  <a:lnTo>
                    <a:pt x="477" y="102"/>
                  </a:lnTo>
                  <a:lnTo>
                    <a:pt x="471" y="108"/>
                  </a:lnTo>
                  <a:lnTo>
                    <a:pt x="467" y="116"/>
                  </a:lnTo>
                  <a:lnTo>
                    <a:pt x="462" y="121"/>
                  </a:lnTo>
                  <a:lnTo>
                    <a:pt x="458" y="129"/>
                  </a:lnTo>
                  <a:lnTo>
                    <a:pt x="454" y="137"/>
                  </a:lnTo>
                  <a:lnTo>
                    <a:pt x="452" y="144"/>
                  </a:lnTo>
                  <a:lnTo>
                    <a:pt x="450" y="156"/>
                  </a:lnTo>
                  <a:lnTo>
                    <a:pt x="454" y="165"/>
                  </a:lnTo>
                  <a:lnTo>
                    <a:pt x="463" y="171"/>
                  </a:lnTo>
                  <a:lnTo>
                    <a:pt x="473" y="175"/>
                  </a:lnTo>
                  <a:lnTo>
                    <a:pt x="486" y="173"/>
                  </a:lnTo>
                  <a:lnTo>
                    <a:pt x="500" y="169"/>
                  </a:lnTo>
                  <a:lnTo>
                    <a:pt x="513" y="161"/>
                  </a:lnTo>
                  <a:lnTo>
                    <a:pt x="524" y="152"/>
                  </a:lnTo>
                  <a:lnTo>
                    <a:pt x="530" y="146"/>
                  </a:lnTo>
                  <a:lnTo>
                    <a:pt x="534" y="138"/>
                  </a:lnTo>
                  <a:lnTo>
                    <a:pt x="538" y="131"/>
                  </a:lnTo>
                  <a:lnTo>
                    <a:pt x="541" y="123"/>
                  </a:lnTo>
                  <a:lnTo>
                    <a:pt x="547" y="114"/>
                  </a:lnTo>
                  <a:lnTo>
                    <a:pt x="553" y="102"/>
                  </a:lnTo>
                  <a:lnTo>
                    <a:pt x="559" y="93"/>
                  </a:lnTo>
                  <a:lnTo>
                    <a:pt x="564" y="81"/>
                  </a:lnTo>
                  <a:lnTo>
                    <a:pt x="572" y="70"/>
                  </a:lnTo>
                  <a:lnTo>
                    <a:pt x="579" y="61"/>
                  </a:lnTo>
                  <a:lnTo>
                    <a:pt x="587" y="51"/>
                  </a:lnTo>
                  <a:lnTo>
                    <a:pt x="595" y="43"/>
                  </a:lnTo>
                  <a:lnTo>
                    <a:pt x="610" y="32"/>
                  </a:lnTo>
                  <a:lnTo>
                    <a:pt x="619" y="28"/>
                  </a:lnTo>
                  <a:lnTo>
                    <a:pt x="623" y="28"/>
                  </a:lnTo>
                  <a:lnTo>
                    <a:pt x="627" y="28"/>
                  </a:lnTo>
                  <a:lnTo>
                    <a:pt x="636" y="30"/>
                  </a:lnTo>
                  <a:lnTo>
                    <a:pt x="646" y="34"/>
                  </a:lnTo>
                  <a:lnTo>
                    <a:pt x="657" y="49"/>
                  </a:lnTo>
                  <a:lnTo>
                    <a:pt x="657" y="66"/>
                  </a:lnTo>
                  <a:lnTo>
                    <a:pt x="654" y="78"/>
                  </a:lnTo>
                  <a:lnTo>
                    <a:pt x="650" y="87"/>
                  </a:lnTo>
                  <a:lnTo>
                    <a:pt x="642" y="97"/>
                  </a:lnTo>
                  <a:lnTo>
                    <a:pt x="636" y="108"/>
                  </a:lnTo>
                  <a:lnTo>
                    <a:pt x="629" y="118"/>
                  </a:lnTo>
                  <a:lnTo>
                    <a:pt x="623" y="127"/>
                  </a:lnTo>
                  <a:lnTo>
                    <a:pt x="617" y="137"/>
                  </a:lnTo>
                  <a:lnTo>
                    <a:pt x="612" y="146"/>
                  </a:lnTo>
                  <a:lnTo>
                    <a:pt x="606" y="159"/>
                  </a:lnTo>
                  <a:lnTo>
                    <a:pt x="612" y="171"/>
                  </a:lnTo>
                  <a:lnTo>
                    <a:pt x="617" y="171"/>
                  </a:lnTo>
                  <a:lnTo>
                    <a:pt x="627" y="167"/>
                  </a:lnTo>
                  <a:lnTo>
                    <a:pt x="638" y="157"/>
                  </a:lnTo>
                  <a:lnTo>
                    <a:pt x="644" y="152"/>
                  </a:lnTo>
                  <a:lnTo>
                    <a:pt x="650" y="146"/>
                  </a:lnTo>
                  <a:lnTo>
                    <a:pt x="657" y="138"/>
                  </a:lnTo>
                  <a:lnTo>
                    <a:pt x="663" y="131"/>
                  </a:lnTo>
                  <a:lnTo>
                    <a:pt x="671" y="121"/>
                  </a:lnTo>
                  <a:lnTo>
                    <a:pt x="678" y="114"/>
                  </a:lnTo>
                  <a:lnTo>
                    <a:pt x="682" y="110"/>
                  </a:lnTo>
                  <a:lnTo>
                    <a:pt x="686" y="104"/>
                  </a:lnTo>
                  <a:lnTo>
                    <a:pt x="690" y="100"/>
                  </a:lnTo>
                  <a:lnTo>
                    <a:pt x="695" y="95"/>
                  </a:lnTo>
                  <a:lnTo>
                    <a:pt x="699" y="91"/>
                  </a:lnTo>
                  <a:lnTo>
                    <a:pt x="703" y="87"/>
                  </a:lnTo>
                  <a:lnTo>
                    <a:pt x="707" y="81"/>
                  </a:lnTo>
                  <a:lnTo>
                    <a:pt x="711" y="78"/>
                  </a:lnTo>
                  <a:lnTo>
                    <a:pt x="718" y="68"/>
                  </a:lnTo>
                  <a:lnTo>
                    <a:pt x="722" y="62"/>
                  </a:lnTo>
                  <a:lnTo>
                    <a:pt x="726" y="59"/>
                  </a:lnTo>
                  <a:lnTo>
                    <a:pt x="732" y="53"/>
                  </a:lnTo>
                  <a:lnTo>
                    <a:pt x="735" y="49"/>
                  </a:lnTo>
                  <a:lnTo>
                    <a:pt x="743" y="42"/>
                  </a:lnTo>
                  <a:lnTo>
                    <a:pt x="751" y="34"/>
                  </a:lnTo>
                  <a:lnTo>
                    <a:pt x="758" y="26"/>
                  </a:lnTo>
                  <a:lnTo>
                    <a:pt x="773" y="13"/>
                  </a:lnTo>
                  <a:lnTo>
                    <a:pt x="787" y="5"/>
                  </a:lnTo>
                  <a:lnTo>
                    <a:pt x="800" y="0"/>
                  </a:lnTo>
                  <a:lnTo>
                    <a:pt x="811" y="0"/>
                  </a:lnTo>
                  <a:lnTo>
                    <a:pt x="819" y="7"/>
                  </a:lnTo>
                  <a:lnTo>
                    <a:pt x="828" y="26"/>
                  </a:lnTo>
                  <a:lnTo>
                    <a:pt x="825" y="47"/>
                  </a:lnTo>
                  <a:lnTo>
                    <a:pt x="819" y="59"/>
                  </a:lnTo>
                  <a:lnTo>
                    <a:pt x="811" y="68"/>
                  </a:lnTo>
                  <a:lnTo>
                    <a:pt x="802" y="80"/>
                  </a:lnTo>
                  <a:lnTo>
                    <a:pt x="796" y="85"/>
                  </a:lnTo>
                  <a:lnTo>
                    <a:pt x="792" y="91"/>
                  </a:lnTo>
                  <a:lnTo>
                    <a:pt x="787" y="95"/>
                  </a:lnTo>
                  <a:lnTo>
                    <a:pt x="781" y="100"/>
                  </a:lnTo>
                  <a:lnTo>
                    <a:pt x="775" y="104"/>
                  </a:lnTo>
                  <a:lnTo>
                    <a:pt x="770" y="110"/>
                  </a:lnTo>
                  <a:lnTo>
                    <a:pt x="749" y="129"/>
                  </a:lnTo>
                  <a:lnTo>
                    <a:pt x="743" y="133"/>
                  </a:lnTo>
                  <a:lnTo>
                    <a:pt x="739" y="137"/>
                  </a:lnTo>
                  <a:lnTo>
                    <a:pt x="733" y="140"/>
                  </a:lnTo>
                  <a:lnTo>
                    <a:pt x="730" y="146"/>
                  </a:lnTo>
                  <a:lnTo>
                    <a:pt x="724" y="152"/>
                  </a:lnTo>
                  <a:lnTo>
                    <a:pt x="718" y="159"/>
                  </a:lnTo>
                  <a:lnTo>
                    <a:pt x="718" y="163"/>
                  </a:lnTo>
                  <a:lnTo>
                    <a:pt x="724" y="161"/>
                  </a:lnTo>
                  <a:lnTo>
                    <a:pt x="732" y="156"/>
                  </a:lnTo>
                  <a:lnTo>
                    <a:pt x="754" y="140"/>
                  </a:lnTo>
                  <a:lnTo>
                    <a:pt x="781" y="121"/>
                  </a:lnTo>
                  <a:lnTo>
                    <a:pt x="813" y="102"/>
                  </a:lnTo>
                  <a:lnTo>
                    <a:pt x="846" y="85"/>
                  </a:lnTo>
                  <a:lnTo>
                    <a:pt x="861" y="80"/>
                  </a:lnTo>
                  <a:lnTo>
                    <a:pt x="874" y="76"/>
                  </a:lnTo>
                  <a:lnTo>
                    <a:pt x="880" y="76"/>
                  </a:lnTo>
                  <a:lnTo>
                    <a:pt x="886" y="76"/>
                  </a:lnTo>
                  <a:lnTo>
                    <a:pt x="897" y="80"/>
                  </a:lnTo>
                  <a:lnTo>
                    <a:pt x="906" y="83"/>
                  </a:lnTo>
                  <a:lnTo>
                    <a:pt x="914" y="89"/>
                  </a:lnTo>
                  <a:lnTo>
                    <a:pt x="924" y="99"/>
                  </a:lnTo>
                  <a:lnTo>
                    <a:pt x="931" y="119"/>
                  </a:lnTo>
                  <a:lnTo>
                    <a:pt x="927" y="129"/>
                  </a:lnTo>
                  <a:lnTo>
                    <a:pt x="922" y="137"/>
                  </a:lnTo>
                  <a:lnTo>
                    <a:pt x="912" y="144"/>
                  </a:lnTo>
                  <a:lnTo>
                    <a:pt x="901" y="148"/>
                  </a:lnTo>
                  <a:lnTo>
                    <a:pt x="895" y="148"/>
                  </a:lnTo>
                  <a:lnTo>
                    <a:pt x="889" y="150"/>
                  </a:lnTo>
                  <a:lnTo>
                    <a:pt x="876" y="152"/>
                  </a:lnTo>
                  <a:lnTo>
                    <a:pt x="870" y="154"/>
                  </a:lnTo>
                  <a:lnTo>
                    <a:pt x="865" y="154"/>
                  </a:lnTo>
                  <a:lnTo>
                    <a:pt x="855" y="156"/>
                  </a:lnTo>
                  <a:lnTo>
                    <a:pt x="842" y="161"/>
                  </a:lnTo>
                  <a:lnTo>
                    <a:pt x="840" y="165"/>
                  </a:lnTo>
                  <a:lnTo>
                    <a:pt x="844" y="169"/>
                  </a:lnTo>
                  <a:lnTo>
                    <a:pt x="859" y="190"/>
                  </a:lnTo>
                  <a:lnTo>
                    <a:pt x="876" y="216"/>
                  </a:lnTo>
                  <a:lnTo>
                    <a:pt x="882" y="239"/>
                  </a:lnTo>
                  <a:lnTo>
                    <a:pt x="880" y="243"/>
                  </a:lnTo>
                  <a:lnTo>
                    <a:pt x="876" y="247"/>
                  </a:lnTo>
                  <a:lnTo>
                    <a:pt x="870" y="247"/>
                  </a:lnTo>
                  <a:lnTo>
                    <a:pt x="863" y="247"/>
                  </a:lnTo>
                  <a:lnTo>
                    <a:pt x="855" y="245"/>
                  </a:lnTo>
                  <a:lnTo>
                    <a:pt x="846" y="241"/>
                  </a:lnTo>
                  <a:lnTo>
                    <a:pt x="838" y="239"/>
                  </a:lnTo>
                  <a:lnTo>
                    <a:pt x="828" y="234"/>
                  </a:lnTo>
                  <a:lnTo>
                    <a:pt x="813" y="226"/>
                  </a:lnTo>
                  <a:lnTo>
                    <a:pt x="798" y="216"/>
                  </a:lnTo>
                  <a:lnTo>
                    <a:pt x="783" y="209"/>
                  </a:lnTo>
                  <a:lnTo>
                    <a:pt x="771" y="203"/>
                  </a:lnTo>
                  <a:lnTo>
                    <a:pt x="760" y="203"/>
                  </a:lnTo>
                  <a:lnTo>
                    <a:pt x="751" y="209"/>
                  </a:lnTo>
                  <a:lnTo>
                    <a:pt x="749" y="215"/>
                  </a:lnTo>
                  <a:lnTo>
                    <a:pt x="749" y="222"/>
                  </a:lnTo>
                  <a:lnTo>
                    <a:pt x="754" y="239"/>
                  </a:lnTo>
                  <a:lnTo>
                    <a:pt x="777" y="281"/>
                  </a:lnTo>
                  <a:lnTo>
                    <a:pt x="796" y="321"/>
                  </a:lnTo>
                  <a:lnTo>
                    <a:pt x="796" y="334"/>
                  </a:lnTo>
                  <a:lnTo>
                    <a:pt x="792" y="340"/>
                  </a:lnTo>
                  <a:lnTo>
                    <a:pt x="787" y="344"/>
                  </a:lnTo>
                  <a:lnTo>
                    <a:pt x="779" y="344"/>
                  </a:lnTo>
                  <a:lnTo>
                    <a:pt x="771" y="344"/>
                  </a:lnTo>
                  <a:lnTo>
                    <a:pt x="764" y="342"/>
                  </a:lnTo>
                  <a:lnTo>
                    <a:pt x="756" y="338"/>
                  </a:lnTo>
                  <a:lnTo>
                    <a:pt x="741" y="327"/>
                  </a:lnTo>
                  <a:lnTo>
                    <a:pt x="724" y="311"/>
                  </a:lnTo>
                  <a:lnTo>
                    <a:pt x="709" y="298"/>
                  </a:lnTo>
                  <a:lnTo>
                    <a:pt x="692" y="285"/>
                  </a:lnTo>
                  <a:lnTo>
                    <a:pt x="661" y="268"/>
                  </a:lnTo>
                  <a:lnTo>
                    <a:pt x="648" y="268"/>
                  </a:lnTo>
                  <a:lnTo>
                    <a:pt x="636" y="270"/>
                  </a:lnTo>
                  <a:lnTo>
                    <a:pt x="627" y="273"/>
                  </a:lnTo>
                  <a:lnTo>
                    <a:pt x="625" y="277"/>
                  </a:lnTo>
                  <a:lnTo>
                    <a:pt x="621" y="281"/>
                  </a:lnTo>
                  <a:lnTo>
                    <a:pt x="619" y="291"/>
                  </a:lnTo>
                  <a:lnTo>
                    <a:pt x="621" y="302"/>
                  </a:lnTo>
                  <a:lnTo>
                    <a:pt x="636" y="325"/>
                  </a:lnTo>
                  <a:lnTo>
                    <a:pt x="661" y="346"/>
                  </a:lnTo>
                  <a:lnTo>
                    <a:pt x="673" y="351"/>
                  </a:lnTo>
                  <a:lnTo>
                    <a:pt x="684" y="357"/>
                  </a:lnTo>
                  <a:lnTo>
                    <a:pt x="695" y="363"/>
                  </a:lnTo>
                  <a:lnTo>
                    <a:pt x="705" y="370"/>
                  </a:lnTo>
                  <a:lnTo>
                    <a:pt x="720" y="393"/>
                  </a:lnTo>
                  <a:lnTo>
                    <a:pt x="722" y="408"/>
                  </a:lnTo>
                  <a:lnTo>
                    <a:pt x="718" y="422"/>
                  </a:lnTo>
                  <a:lnTo>
                    <a:pt x="707" y="433"/>
                  </a:lnTo>
                  <a:lnTo>
                    <a:pt x="692" y="443"/>
                  </a:lnTo>
                  <a:lnTo>
                    <a:pt x="682" y="446"/>
                  </a:lnTo>
                  <a:lnTo>
                    <a:pt x="673" y="448"/>
                  </a:lnTo>
                  <a:lnTo>
                    <a:pt x="663" y="448"/>
                  </a:lnTo>
                  <a:lnTo>
                    <a:pt x="654" y="448"/>
                  </a:lnTo>
                  <a:lnTo>
                    <a:pt x="644" y="448"/>
                  </a:lnTo>
                  <a:lnTo>
                    <a:pt x="635" y="445"/>
                  </a:lnTo>
                  <a:lnTo>
                    <a:pt x="625" y="441"/>
                  </a:lnTo>
                  <a:lnTo>
                    <a:pt x="617" y="435"/>
                  </a:lnTo>
                  <a:lnTo>
                    <a:pt x="604" y="420"/>
                  </a:lnTo>
                  <a:lnTo>
                    <a:pt x="589" y="399"/>
                  </a:lnTo>
                  <a:lnTo>
                    <a:pt x="559" y="357"/>
                  </a:lnTo>
                  <a:lnTo>
                    <a:pt x="530" y="325"/>
                  </a:lnTo>
                  <a:lnTo>
                    <a:pt x="517" y="317"/>
                  </a:lnTo>
                  <a:lnTo>
                    <a:pt x="505" y="319"/>
                  </a:lnTo>
                  <a:lnTo>
                    <a:pt x="501" y="323"/>
                  </a:lnTo>
                  <a:lnTo>
                    <a:pt x="500" y="329"/>
                  </a:lnTo>
                  <a:lnTo>
                    <a:pt x="505" y="340"/>
                  </a:lnTo>
                  <a:lnTo>
                    <a:pt x="530" y="370"/>
                  </a:lnTo>
                  <a:lnTo>
                    <a:pt x="543" y="387"/>
                  </a:lnTo>
                  <a:lnTo>
                    <a:pt x="555" y="405"/>
                  </a:lnTo>
                  <a:lnTo>
                    <a:pt x="560" y="420"/>
                  </a:lnTo>
                  <a:lnTo>
                    <a:pt x="559" y="433"/>
                  </a:lnTo>
                  <a:lnTo>
                    <a:pt x="553" y="439"/>
                  </a:lnTo>
                  <a:lnTo>
                    <a:pt x="543" y="445"/>
                  </a:lnTo>
                  <a:lnTo>
                    <a:pt x="532" y="448"/>
                  </a:lnTo>
                  <a:lnTo>
                    <a:pt x="524" y="450"/>
                  </a:lnTo>
                  <a:lnTo>
                    <a:pt x="519" y="452"/>
                  </a:lnTo>
                  <a:lnTo>
                    <a:pt x="511" y="454"/>
                  </a:lnTo>
                  <a:lnTo>
                    <a:pt x="501" y="454"/>
                  </a:lnTo>
                  <a:lnTo>
                    <a:pt x="494" y="456"/>
                  </a:lnTo>
                  <a:lnTo>
                    <a:pt x="484" y="458"/>
                  </a:lnTo>
                  <a:lnTo>
                    <a:pt x="477" y="458"/>
                  </a:lnTo>
                  <a:lnTo>
                    <a:pt x="467" y="458"/>
                  </a:lnTo>
                  <a:lnTo>
                    <a:pt x="458" y="460"/>
                  </a:lnTo>
                  <a:lnTo>
                    <a:pt x="448" y="460"/>
                  </a:lnTo>
                  <a:lnTo>
                    <a:pt x="439" y="460"/>
                  </a:lnTo>
                  <a:lnTo>
                    <a:pt x="429" y="458"/>
                  </a:lnTo>
                  <a:lnTo>
                    <a:pt x="420" y="458"/>
                  </a:lnTo>
                  <a:lnTo>
                    <a:pt x="410" y="456"/>
                  </a:lnTo>
                  <a:lnTo>
                    <a:pt x="401" y="456"/>
                  </a:lnTo>
                  <a:lnTo>
                    <a:pt x="393" y="454"/>
                  </a:lnTo>
                  <a:lnTo>
                    <a:pt x="384" y="452"/>
                  </a:lnTo>
                  <a:lnTo>
                    <a:pt x="376" y="450"/>
                  </a:lnTo>
                  <a:lnTo>
                    <a:pt x="366" y="446"/>
                  </a:lnTo>
                  <a:lnTo>
                    <a:pt x="361" y="445"/>
                  </a:lnTo>
                  <a:lnTo>
                    <a:pt x="346" y="437"/>
                  </a:lnTo>
                  <a:lnTo>
                    <a:pt x="334" y="427"/>
                  </a:lnTo>
                  <a:lnTo>
                    <a:pt x="325" y="418"/>
                  </a:lnTo>
                  <a:lnTo>
                    <a:pt x="308" y="399"/>
                  </a:lnTo>
                  <a:lnTo>
                    <a:pt x="289" y="386"/>
                  </a:lnTo>
                  <a:lnTo>
                    <a:pt x="268" y="376"/>
                  </a:lnTo>
                  <a:lnTo>
                    <a:pt x="258" y="374"/>
                  </a:lnTo>
                  <a:lnTo>
                    <a:pt x="249" y="372"/>
                  </a:lnTo>
                  <a:lnTo>
                    <a:pt x="241" y="370"/>
                  </a:lnTo>
                  <a:lnTo>
                    <a:pt x="231" y="368"/>
                  </a:lnTo>
                  <a:lnTo>
                    <a:pt x="218" y="368"/>
                  </a:lnTo>
                  <a:lnTo>
                    <a:pt x="209" y="368"/>
                  </a:lnTo>
                  <a:lnTo>
                    <a:pt x="205" y="368"/>
                  </a:lnTo>
                  <a:lnTo>
                    <a:pt x="334" y="329"/>
                  </a:lnTo>
                  <a:lnTo>
                    <a:pt x="509" y="416"/>
                  </a:lnTo>
                  <a:lnTo>
                    <a:pt x="376" y="315"/>
                  </a:lnTo>
                  <a:lnTo>
                    <a:pt x="532" y="270"/>
                  </a:lnTo>
                  <a:lnTo>
                    <a:pt x="657" y="406"/>
                  </a:lnTo>
                  <a:lnTo>
                    <a:pt x="562" y="258"/>
                  </a:lnTo>
                  <a:lnTo>
                    <a:pt x="663" y="224"/>
                  </a:lnTo>
                  <a:lnTo>
                    <a:pt x="764" y="311"/>
                  </a:lnTo>
                  <a:lnTo>
                    <a:pt x="692" y="215"/>
                  </a:lnTo>
                  <a:lnTo>
                    <a:pt x="773" y="182"/>
                  </a:lnTo>
                  <a:lnTo>
                    <a:pt x="846" y="213"/>
                  </a:lnTo>
                  <a:lnTo>
                    <a:pt x="789" y="165"/>
                  </a:lnTo>
                  <a:lnTo>
                    <a:pt x="891" y="104"/>
                  </a:lnTo>
                  <a:lnTo>
                    <a:pt x="754" y="167"/>
                  </a:lnTo>
                  <a:lnTo>
                    <a:pt x="648" y="209"/>
                  </a:lnTo>
                  <a:lnTo>
                    <a:pt x="796" y="43"/>
                  </a:lnTo>
                  <a:lnTo>
                    <a:pt x="606" y="216"/>
                  </a:lnTo>
                  <a:lnTo>
                    <a:pt x="522" y="239"/>
                  </a:lnTo>
                  <a:lnTo>
                    <a:pt x="625" y="66"/>
                  </a:lnTo>
                  <a:lnTo>
                    <a:pt x="482" y="249"/>
                  </a:lnTo>
                  <a:lnTo>
                    <a:pt x="359" y="285"/>
                  </a:lnTo>
                  <a:lnTo>
                    <a:pt x="414" y="125"/>
                  </a:lnTo>
                  <a:lnTo>
                    <a:pt x="323" y="298"/>
                  </a:lnTo>
                  <a:lnTo>
                    <a:pt x="308" y="304"/>
                  </a:lnTo>
                  <a:lnTo>
                    <a:pt x="290" y="311"/>
                  </a:lnTo>
                  <a:lnTo>
                    <a:pt x="270" y="321"/>
                  </a:lnTo>
                  <a:lnTo>
                    <a:pt x="247" y="329"/>
                  </a:lnTo>
                  <a:lnTo>
                    <a:pt x="224" y="338"/>
                  </a:lnTo>
                  <a:lnTo>
                    <a:pt x="218" y="340"/>
                  </a:lnTo>
                  <a:lnTo>
                    <a:pt x="212" y="342"/>
                  </a:lnTo>
                  <a:lnTo>
                    <a:pt x="207" y="342"/>
                  </a:lnTo>
                  <a:lnTo>
                    <a:pt x="201" y="344"/>
                  </a:lnTo>
                  <a:lnTo>
                    <a:pt x="195" y="346"/>
                  </a:lnTo>
                  <a:lnTo>
                    <a:pt x="192" y="348"/>
                  </a:lnTo>
                  <a:lnTo>
                    <a:pt x="182" y="348"/>
                  </a:lnTo>
                  <a:lnTo>
                    <a:pt x="173" y="349"/>
                  </a:lnTo>
                  <a:lnTo>
                    <a:pt x="167" y="349"/>
                  </a:lnTo>
                  <a:lnTo>
                    <a:pt x="159" y="349"/>
                  </a:lnTo>
                  <a:lnTo>
                    <a:pt x="154" y="349"/>
                  </a:lnTo>
                  <a:lnTo>
                    <a:pt x="148" y="349"/>
                  </a:lnTo>
                  <a:lnTo>
                    <a:pt x="140" y="349"/>
                  </a:lnTo>
                  <a:lnTo>
                    <a:pt x="135" y="349"/>
                  </a:lnTo>
                  <a:lnTo>
                    <a:pt x="127" y="349"/>
                  </a:lnTo>
                  <a:lnTo>
                    <a:pt x="119" y="348"/>
                  </a:lnTo>
                  <a:lnTo>
                    <a:pt x="112" y="348"/>
                  </a:lnTo>
                  <a:lnTo>
                    <a:pt x="104" y="348"/>
                  </a:lnTo>
                  <a:lnTo>
                    <a:pt x="97" y="346"/>
                  </a:lnTo>
                  <a:lnTo>
                    <a:pt x="89" y="346"/>
                  </a:lnTo>
                  <a:lnTo>
                    <a:pt x="81" y="344"/>
                  </a:lnTo>
                  <a:lnTo>
                    <a:pt x="74" y="344"/>
                  </a:lnTo>
                  <a:lnTo>
                    <a:pt x="58" y="342"/>
                  </a:lnTo>
                  <a:lnTo>
                    <a:pt x="53" y="340"/>
                  </a:lnTo>
                  <a:lnTo>
                    <a:pt x="45" y="340"/>
                  </a:lnTo>
                  <a:lnTo>
                    <a:pt x="34" y="338"/>
                  </a:lnTo>
                  <a:lnTo>
                    <a:pt x="22" y="336"/>
                  </a:lnTo>
                  <a:lnTo>
                    <a:pt x="13" y="334"/>
                  </a:lnTo>
                  <a:lnTo>
                    <a:pt x="5" y="332"/>
                  </a:lnTo>
                  <a:lnTo>
                    <a:pt x="0" y="332"/>
                  </a:lnTo>
                  <a:lnTo>
                    <a:pt x="102" y="272"/>
                  </a:lnTo>
                  <a:lnTo>
                    <a:pt x="106" y="279"/>
                  </a:lnTo>
                  <a:lnTo>
                    <a:pt x="123" y="298"/>
                  </a:lnTo>
                  <a:lnTo>
                    <a:pt x="150" y="313"/>
                  </a:lnTo>
                  <a:lnTo>
                    <a:pt x="150" y="313"/>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3353" name="Freeform 41"/>
            <p:cNvSpPr>
              <a:spLocks/>
            </p:cNvSpPr>
            <p:nvPr/>
          </p:nvSpPr>
          <p:spPr bwMode="auto">
            <a:xfrm>
              <a:off x="672" y="432"/>
              <a:ext cx="465" cy="230"/>
            </a:xfrm>
            <a:custGeom>
              <a:avLst/>
              <a:gdLst/>
              <a:ahLst/>
              <a:cxnLst>
                <a:cxn ang="0">
                  <a:pos x="184" y="312"/>
                </a:cxn>
                <a:cxn ang="0">
                  <a:pos x="256" y="274"/>
                </a:cxn>
                <a:cxn ang="0">
                  <a:pos x="285" y="234"/>
                </a:cxn>
                <a:cxn ang="0">
                  <a:pos x="309" y="194"/>
                </a:cxn>
                <a:cxn ang="0">
                  <a:pos x="336" y="146"/>
                </a:cxn>
                <a:cxn ang="0">
                  <a:pos x="401" y="84"/>
                </a:cxn>
                <a:cxn ang="0">
                  <a:pos x="450" y="72"/>
                </a:cxn>
                <a:cxn ang="0">
                  <a:pos x="498" y="70"/>
                </a:cxn>
                <a:cxn ang="0">
                  <a:pos x="482" y="97"/>
                </a:cxn>
                <a:cxn ang="0">
                  <a:pos x="454" y="137"/>
                </a:cxn>
                <a:cxn ang="0">
                  <a:pos x="484" y="173"/>
                </a:cxn>
                <a:cxn ang="0">
                  <a:pos x="538" y="133"/>
                </a:cxn>
                <a:cxn ang="0">
                  <a:pos x="572" y="72"/>
                </a:cxn>
                <a:cxn ang="0">
                  <a:pos x="623" y="29"/>
                </a:cxn>
                <a:cxn ang="0">
                  <a:pos x="654" y="78"/>
                </a:cxn>
                <a:cxn ang="0">
                  <a:pos x="616" y="137"/>
                </a:cxn>
                <a:cxn ang="0">
                  <a:pos x="636" y="160"/>
                </a:cxn>
                <a:cxn ang="0">
                  <a:pos x="678" y="114"/>
                </a:cxn>
                <a:cxn ang="0">
                  <a:pos x="701" y="88"/>
                </a:cxn>
                <a:cxn ang="0">
                  <a:pos x="730" y="55"/>
                </a:cxn>
                <a:cxn ang="0">
                  <a:pos x="787" y="6"/>
                </a:cxn>
                <a:cxn ang="0">
                  <a:pos x="817" y="59"/>
                </a:cxn>
                <a:cxn ang="0">
                  <a:pos x="781" y="101"/>
                </a:cxn>
                <a:cxn ang="0">
                  <a:pos x="733" y="143"/>
                </a:cxn>
                <a:cxn ang="0">
                  <a:pos x="732" y="156"/>
                </a:cxn>
                <a:cxn ang="0">
                  <a:pos x="874" y="76"/>
                </a:cxn>
                <a:cxn ang="0">
                  <a:pos x="924" y="99"/>
                </a:cxn>
                <a:cxn ang="0">
                  <a:pos x="895" y="150"/>
                </a:cxn>
                <a:cxn ang="0">
                  <a:pos x="842" y="162"/>
                </a:cxn>
                <a:cxn ang="0">
                  <a:pos x="880" y="243"/>
                </a:cxn>
                <a:cxn ang="0">
                  <a:pos x="836" y="240"/>
                </a:cxn>
                <a:cxn ang="0">
                  <a:pos x="760" y="204"/>
                </a:cxn>
                <a:cxn ang="0">
                  <a:pos x="794" y="321"/>
                </a:cxn>
                <a:cxn ang="0">
                  <a:pos x="764" y="342"/>
                </a:cxn>
                <a:cxn ang="0">
                  <a:pos x="661" y="268"/>
                </a:cxn>
                <a:cxn ang="0">
                  <a:pos x="619" y="291"/>
                </a:cxn>
                <a:cxn ang="0">
                  <a:pos x="694" y="363"/>
                </a:cxn>
                <a:cxn ang="0">
                  <a:pos x="690" y="443"/>
                </a:cxn>
                <a:cxn ang="0">
                  <a:pos x="635" y="445"/>
                </a:cxn>
                <a:cxn ang="0">
                  <a:pos x="528" y="325"/>
                </a:cxn>
                <a:cxn ang="0">
                  <a:pos x="528" y="373"/>
                </a:cxn>
                <a:cxn ang="0">
                  <a:pos x="541" y="445"/>
                </a:cxn>
                <a:cxn ang="0">
                  <a:pos x="494" y="456"/>
                </a:cxn>
                <a:cxn ang="0">
                  <a:pos x="439" y="460"/>
                </a:cxn>
                <a:cxn ang="0">
                  <a:pos x="384" y="453"/>
                </a:cxn>
                <a:cxn ang="0">
                  <a:pos x="323" y="418"/>
                </a:cxn>
                <a:cxn ang="0">
                  <a:pos x="239" y="371"/>
                </a:cxn>
                <a:cxn ang="0">
                  <a:pos x="509" y="418"/>
                </a:cxn>
                <a:cxn ang="0">
                  <a:pos x="764" y="314"/>
                </a:cxn>
                <a:cxn ang="0">
                  <a:pos x="754" y="167"/>
                </a:cxn>
                <a:cxn ang="0">
                  <a:pos x="481" y="249"/>
                </a:cxn>
                <a:cxn ang="0">
                  <a:pos x="268" y="321"/>
                </a:cxn>
                <a:cxn ang="0">
                  <a:pos x="201" y="344"/>
                </a:cxn>
                <a:cxn ang="0">
                  <a:pos x="159" y="352"/>
                </a:cxn>
                <a:cxn ang="0">
                  <a:pos x="117" y="350"/>
                </a:cxn>
                <a:cxn ang="0">
                  <a:pos x="74" y="344"/>
                </a:cxn>
                <a:cxn ang="0">
                  <a:pos x="13" y="335"/>
                </a:cxn>
                <a:cxn ang="0">
                  <a:pos x="148" y="316"/>
                </a:cxn>
              </a:cxnLst>
              <a:rect l="0" t="0" r="r" b="b"/>
              <a:pathLst>
                <a:path w="929" h="460">
                  <a:moveTo>
                    <a:pt x="148" y="316"/>
                  </a:moveTo>
                  <a:lnTo>
                    <a:pt x="152" y="316"/>
                  </a:lnTo>
                  <a:lnTo>
                    <a:pt x="161" y="316"/>
                  </a:lnTo>
                  <a:lnTo>
                    <a:pt x="167" y="316"/>
                  </a:lnTo>
                  <a:lnTo>
                    <a:pt x="174" y="314"/>
                  </a:lnTo>
                  <a:lnTo>
                    <a:pt x="184" y="312"/>
                  </a:lnTo>
                  <a:lnTo>
                    <a:pt x="193" y="310"/>
                  </a:lnTo>
                  <a:lnTo>
                    <a:pt x="212" y="304"/>
                  </a:lnTo>
                  <a:lnTo>
                    <a:pt x="235" y="291"/>
                  </a:lnTo>
                  <a:lnTo>
                    <a:pt x="245" y="283"/>
                  </a:lnTo>
                  <a:lnTo>
                    <a:pt x="251" y="278"/>
                  </a:lnTo>
                  <a:lnTo>
                    <a:pt x="256" y="274"/>
                  </a:lnTo>
                  <a:lnTo>
                    <a:pt x="262" y="268"/>
                  </a:lnTo>
                  <a:lnTo>
                    <a:pt x="266" y="262"/>
                  </a:lnTo>
                  <a:lnTo>
                    <a:pt x="271" y="257"/>
                  </a:lnTo>
                  <a:lnTo>
                    <a:pt x="277" y="249"/>
                  </a:lnTo>
                  <a:lnTo>
                    <a:pt x="281" y="242"/>
                  </a:lnTo>
                  <a:lnTo>
                    <a:pt x="285" y="234"/>
                  </a:lnTo>
                  <a:lnTo>
                    <a:pt x="290" y="228"/>
                  </a:lnTo>
                  <a:lnTo>
                    <a:pt x="294" y="221"/>
                  </a:lnTo>
                  <a:lnTo>
                    <a:pt x="298" y="213"/>
                  </a:lnTo>
                  <a:lnTo>
                    <a:pt x="302" y="207"/>
                  </a:lnTo>
                  <a:lnTo>
                    <a:pt x="306" y="200"/>
                  </a:lnTo>
                  <a:lnTo>
                    <a:pt x="309" y="194"/>
                  </a:lnTo>
                  <a:lnTo>
                    <a:pt x="313" y="188"/>
                  </a:lnTo>
                  <a:lnTo>
                    <a:pt x="315" y="181"/>
                  </a:lnTo>
                  <a:lnTo>
                    <a:pt x="323" y="169"/>
                  </a:lnTo>
                  <a:lnTo>
                    <a:pt x="327" y="164"/>
                  </a:lnTo>
                  <a:lnTo>
                    <a:pt x="328" y="158"/>
                  </a:lnTo>
                  <a:lnTo>
                    <a:pt x="336" y="146"/>
                  </a:lnTo>
                  <a:lnTo>
                    <a:pt x="342" y="135"/>
                  </a:lnTo>
                  <a:lnTo>
                    <a:pt x="349" y="126"/>
                  </a:lnTo>
                  <a:lnTo>
                    <a:pt x="355" y="116"/>
                  </a:lnTo>
                  <a:lnTo>
                    <a:pt x="363" y="108"/>
                  </a:lnTo>
                  <a:lnTo>
                    <a:pt x="380" y="93"/>
                  </a:lnTo>
                  <a:lnTo>
                    <a:pt x="401" y="84"/>
                  </a:lnTo>
                  <a:lnTo>
                    <a:pt x="410" y="80"/>
                  </a:lnTo>
                  <a:lnTo>
                    <a:pt x="422" y="76"/>
                  </a:lnTo>
                  <a:lnTo>
                    <a:pt x="427" y="76"/>
                  </a:lnTo>
                  <a:lnTo>
                    <a:pt x="431" y="74"/>
                  </a:lnTo>
                  <a:lnTo>
                    <a:pt x="441" y="72"/>
                  </a:lnTo>
                  <a:lnTo>
                    <a:pt x="450" y="72"/>
                  </a:lnTo>
                  <a:lnTo>
                    <a:pt x="460" y="70"/>
                  </a:lnTo>
                  <a:lnTo>
                    <a:pt x="467" y="70"/>
                  </a:lnTo>
                  <a:lnTo>
                    <a:pt x="475" y="70"/>
                  </a:lnTo>
                  <a:lnTo>
                    <a:pt x="482" y="70"/>
                  </a:lnTo>
                  <a:lnTo>
                    <a:pt x="488" y="70"/>
                  </a:lnTo>
                  <a:lnTo>
                    <a:pt x="498" y="70"/>
                  </a:lnTo>
                  <a:lnTo>
                    <a:pt x="507" y="72"/>
                  </a:lnTo>
                  <a:lnTo>
                    <a:pt x="505" y="74"/>
                  </a:lnTo>
                  <a:lnTo>
                    <a:pt x="498" y="82"/>
                  </a:lnTo>
                  <a:lnTo>
                    <a:pt x="494" y="86"/>
                  </a:lnTo>
                  <a:lnTo>
                    <a:pt x="488" y="91"/>
                  </a:lnTo>
                  <a:lnTo>
                    <a:pt x="482" y="97"/>
                  </a:lnTo>
                  <a:lnTo>
                    <a:pt x="477" y="103"/>
                  </a:lnTo>
                  <a:lnTo>
                    <a:pt x="471" y="108"/>
                  </a:lnTo>
                  <a:lnTo>
                    <a:pt x="465" y="116"/>
                  </a:lnTo>
                  <a:lnTo>
                    <a:pt x="462" y="124"/>
                  </a:lnTo>
                  <a:lnTo>
                    <a:pt x="458" y="129"/>
                  </a:lnTo>
                  <a:lnTo>
                    <a:pt x="454" y="137"/>
                  </a:lnTo>
                  <a:lnTo>
                    <a:pt x="450" y="145"/>
                  </a:lnTo>
                  <a:lnTo>
                    <a:pt x="450" y="156"/>
                  </a:lnTo>
                  <a:lnTo>
                    <a:pt x="454" y="167"/>
                  </a:lnTo>
                  <a:lnTo>
                    <a:pt x="462" y="173"/>
                  </a:lnTo>
                  <a:lnTo>
                    <a:pt x="473" y="175"/>
                  </a:lnTo>
                  <a:lnTo>
                    <a:pt x="484" y="173"/>
                  </a:lnTo>
                  <a:lnTo>
                    <a:pt x="498" y="169"/>
                  </a:lnTo>
                  <a:lnTo>
                    <a:pt x="511" y="162"/>
                  </a:lnTo>
                  <a:lnTo>
                    <a:pt x="524" y="152"/>
                  </a:lnTo>
                  <a:lnTo>
                    <a:pt x="528" y="146"/>
                  </a:lnTo>
                  <a:lnTo>
                    <a:pt x="532" y="139"/>
                  </a:lnTo>
                  <a:lnTo>
                    <a:pt x="538" y="133"/>
                  </a:lnTo>
                  <a:lnTo>
                    <a:pt x="541" y="124"/>
                  </a:lnTo>
                  <a:lnTo>
                    <a:pt x="547" y="114"/>
                  </a:lnTo>
                  <a:lnTo>
                    <a:pt x="551" y="103"/>
                  </a:lnTo>
                  <a:lnTo>
                    <a:pt x="559" y="93"/>
                  </a:lnTo>
                  <a:lnTo>
                    <a:pt x="564" y="82"/>
                  </a:lnTo>
                  <a:lnTo>
                    <a:pt x="572" y="72"/>
                  </a:lnTo>
                  <a:lnTo>
                    <a:pt x="578" y="61"/>
                  </a:lnTo>
                  <a:lnTo>
                    <a:pt x="585" y="51"/>
                  </a:lnTo>
                  <a:lnTo>
                    <a:pt x="593" y="44"/>
                  </a:lnTo>
                  <a:lnTo>
                    <a:pt x="610" y="32"/>
                  </a:lnTo>
                  <a:lnTo>
                    <a:pt x="617" y="29"/>
                  </a:lnTo>
                  <a:lnTo>
                    <a:pt x="623" y="29"/>
                  </a:lnTo>
                  <a:lnTo>
                    <a:pt x="627" y="29"/>
                  </a:lnTo>
                  <a:lnTo>
                    <a:pt x="636" y="31"/>
                  </a:lnTo>
                  <a:lnTo>
                    <a:pt x="646" y="34"/>
                  </a:lnTo>
                  <a:lnTo>
                    <a:pt x="657" y="50"/>
                  </a:lnTo>
                  <a:lnTo>
                    <a:pt x="657" y="69"/>
                  </a:lnTo>
                  <a:lnTo>
                    <a:pt x="654" y="78"/>
                  </a:lnTo>
                  <a:lnTo>
                    <a:pt x="648" y="88"/>
                  </a:lnTo>
                  <a:lnTo>
                    <a:pt x="642" y="99"/>
                  </a:lnTo>
                  <a:lnTo>
                    <a:pt x="635" y="108"/>
                  </a:lnTo>
                  <a:lnTo>
                    <a:pt x="629" y="118"/>
                  </a:lnTo>
                  <a:lnTo>
                    <a:pt x="621" y="127"/>
                  </a:lnTo>
                  <a:lnTo>
                    <a:pt x="616" y="137"/>
                  </a:lnTo>
                  <a:lnTo>
                    <a:pt x="612" y="146"/>
                  </a:lnTo>
                  <a:lnTo>
                    <a:pt x="606" y="162"/>
                  </a:lnTo>
                  <a:lnTo>
                    <a:pt x="610" y="171"/>
                  </a:lnTo>
                  <a:lnTo>
                    <a:pt x="617" y="171"/>
                  </a:lnTo>
                  <a:lnTo>
                    <a:pt x="625" y="167"/>
                  </a:lnTo>
                  <a:lnTo>
                    <a:pt x="636" y="160"/>
                  </a:lnTo>
                  <a:lnTo>
                    <a:pt x="642" y="154"/>
                  </a:lnTo>
                  <a:lnTo>
                    <a:pt x="650" y="146"/>
                  </a:lnTo>
                  <a:lnTo>
                    <a:pt x="655" y="139"/>
                  </a:lnTo>
                  <a:lnTo>
                    <a:pt x="663" y="131"/>
                  </a:lnTo>
                  <a:lnTo>
                    <a:pt x="671" y="124"/>
                  </a:lnTo>
                  <a:lnTo>
                    <a:pt x="678" y="114"/>
                  </a:lnTo>
                  <a:lnTo>
                    <a:pt x="682" y="110"/>
                  </a:lnTo>
                  <a:lnTo>
                    <a:pt x="686" y="105"/>
                  </a:lnTo>
                  <a:lnTo>
                    <a:pt x="690" y="101"/>
                  </a:lnTo>
                  <a:lnTo>
                    <a:pt x="694" y="97"/>
                  </a:lnTo>
                  <a:lnTo>
                    <a:pt x="697" y="91"/>
                  </a:lnTo>
                  <a:lnTo>
                    <a:pt x="701" y="88"/>
                  </a:lnTo>
                  <a:lnTo>
                    <a:pt x="705" y="82"/>
                  </a:lnTo>
                  <a:lnTo>
                    <a:pt x="709" y="78"/>
                  </a:lnTo>
                  <a:lnTo>
                    <a:pt x="718" y="69"/>
                  </a:lnTo>
                  <a:lnTo>
                    <a:pt x="722" y="63"/>
                  </a:lnTo>
                  <a:lnTo>
                    <a:pt x="726" y="59"/>
                  </a:lnTo>
                  <a:lnTo>
                    <a:pt x="730" y="55"/>
                  </a:lnTo>
                  <a:lnTo>
                    <a:pt x="733" y="50"/>
                  </a:lnTo>
                  <a:lnTo>
                    <a:pt x="741" y="42"/>
                  </a:lnTo>
                  <a:lnTo>
                    <a:pt x="751" y="34"/>
                  </a:lnTo>
                  <a:lnTo>
                    <a:pt x="758" y="27"/>
                  </a:lnTo>
                  <a:lnTo>
                    <a:pt x="771" y="13"/>
                  </a:lnTo>
                  <a:lnTo>
                    <a:pt x="787" y="6"/>
                  </a:lnTo>
                  <a:lnTo>
                    <a:pt x="798" y="0"/>
                  </a:lnTo>
                  <a:lnTo>
                    <a:pt x="809" y="2"/>
                  </a:lnTo>
                  <a:lnTo>
                    <a:pt x="819" y="8"/>
                  </a:lnTo>
                  <a:lnTo>
                    <a:pt x="827" y="29"/>
                  </a:lnTo>
                  <a:lnTo>
                    <a:pt x="823" y="48"/>
                  </a:lnTo>
                  <a:lnTo>
                    <a:pt x="817" y="59"/>
                  </a:lnTo>
                  <a:lnTo>
                    <a:pt x="809" y="70"/>
                  </a:lnTo>
                  <a:lnTo>
                    <a:pt x="802" y="80"/>
                  </a:lnTo>
                  <a:lnTo>
                    <a:pt x="796" y="86"/>
                  </a:lnTo>
                  <a:lnTo>
                    <a:pt x="790" y="91"/>
                  </a:lnTo>
                  <a:lnTo>
                    <a:pt x="785" y="95"/>
                  </a:lnTo>
                  <a:lnTo>
                    <a:pt x="781" y="101"/>
                  </a:lnTo>
                  <a:lnTo>
                    <a:pt x="775" y="107"/>
                  </a:lnTo>
                  <a:lnTo>
                    <a:pt x="770" y="110"/>
                  </a:lnTo>
                  <a:lnTo>
                    <a:pt x="747" y="129"/>
                  </a:lnTo>
                  <a:lnTo>
                    <a:pt x="743" y="133"/>
                  </a:lnTo>
                  <a:lnTo>
                    <a:pt x="737" y="139"/>
                  </a:lnTo>
                  <a:lnTo>
                    <a:pt x="733" y="143"/>
                  </a:lnTo>
                  <a:lnTo>
                    <a:pt x="730" y="146"/>
                  </a:lnTo>
                  <a:lnTo>
                    <a:pt x="722" y="152"/>
                  </a:lnTo>
                  <a:lnTo>
                    <a:pt x="718" y="160"/>
                  </a:lnTo>
                  <a:lnTo>
                    <a:pt x="718" y="164"/>
                  </a:lnTo>
                  <a:lnTo>
                    <a:pt x="724" y="162"/>
                  </a:lnTo>
                  <a:lnTo>
                    <a:pt x="732" y="156"/>
                  </a:lnTo>
                  <a:lnTo>
                    <a:pt x="752" y="141"/>
                  </a:lnTo>
                  <a:lnTo>
                    <a:pt x="781" y="122"/>
                  </a:lnTo>
                  <a:lnTo>
                    <a:pt x="813" y="103"/>
                  </a:lnTo>
                  <a:lnTo>
                    <a:pt x="844" y="86"/>
                  </a:lnTo>
                  <a:lnTo>
                    <a:pt x="859" y="80"/>
                  </a:lnTo>
                  <a:lnTo>
                    <a:pt x="874" y="76"/>
                  </a:lnTo>
                  <a:lnTo>
                    <a:pt x="880" y="76"/>
                  </a:lnTo>
                  <a:lnTo>
                    <a:pt x="886" y="76"/>
                  </a:lnTo>
                  <a:lnTo>
                    <a:pt x="897" y="80"/>
                  </a:lnTo>
                  <a:lnTo>
                    <a:pt x="905" y="84"/>
                  </a:lnTo>
                  <a:lnTo>
                    <a:pt x="912" y="89"/>
                  </a:lnTo>
                  <a:lnTo>
                    <a:pt x="924" y="99"/>
                  </a:lnTo>
                  <a:lnTo>
                    <a:pt x="929" y="120"/>
                  </a:lnTo>
                  <a:lnTo>
                    <a:pt x="927" y="129"/>
                  </a:lnTo>
                  <a:lnTo>
                    <a:pt x="922" y="137"/>
                  </a:lnTo>
                  <a:lnTo>
                    <a:pt x="912" y="145"/>
                  </a:lnTo>
                  <a:lnTo>
                    <a:pt x="901" y="148"/>
                  </a:lnTo>
                  <a:lnTo>
                    <a:pt x="895" y="150"/>
                  </a:lnTo>
                  <a:lnTo>
                    <a:pt x="889" y="150"/>
                  </a:lnTo>
                  <a:lnTo>
                    <a:pt x="876" y="152"/>
                  </a:lnTo>
                  <a:lnTo>
                    <a:pt x="870" y="154"/>
                  </a:lnTo>
                  <a:lnTo>
                    <a:pt x="865" y="154"/>
                  </a:lnTo>
                  <a:lnTo>
                    <a:pt x="855" y="156"/>
                  </a:lnTo>
                  <a:lnTo>
                    <a:pt x="842" y="162"/>
                  </a:lnTo>
                  <a:lnTo>
                    <a:pt x="840" y="165"/>
                  </a:lnTo>
                  <a:lnTo>
                    <a:pt x="842" y="171"/>
                  </a:lnTo>
                  <a:lnTo>
                    <a:pt x="857" y="190"/>
                  </a:lnTo>
                  <a:lnTo>
                    <a:pt x="874" y="219"/>
                  </a:lnTo>
                  <a:lnTo>
                    <a:pt x="882" y="242"/>
                  </a:lnTo>
                  <a:lnTo>
                    <a:pt x="880" y="243"/>
                  </a:lnTo>
                  <a:lnTo>
                    <a:pt x="876" y="247"/>
                  </a:lnTo>
                  <a:lnTo>
                    <a:pt x="870" y="247"/>
                  </a:lnTo>
                  <a:lnTo>
                    <a:pt x="863" y="247"/>
                  </a:lnTo>
                  <a:lnTo>
                    <a:pt x="853" y="245"/>
                  </a:lnTo>
                  <a:lnTo>
                    <a:pt x="846" y="242"/>
                  </a:lnTo>
                  <a:lnTo>
                    <a:pt x="836" y="240"/>
                  </a:lnTo>
                  <a:lnTo>
                    <a:pt x="828" y="234"/>
                  </a:lnTo>
                  <a:lnTo>
                    <a:pt x="811" y="226"/>
                  </a:lnTo>
                  <a:lnTo>
                    <a:pt x="796" y="217"/>
                  </a:lnTo>
                  <a:lnTo>
                    <a:pt x="783" y="209"/>
                  </a:lnTo>
                  <a:lnTo>
                    <a:pt x="770" y="204"/>
                  </a:lnTo>
                  <a:lnTo>
                    <a:pt x="760" y="204"/>
                  </a:lnTo>
                  <a:lnTo>
                    <a:pt x="751" y="209"/>
                  </a:lnTo>
                  <a:lnTo>
                    <a:pt x="749" y="215"/>
                  </a:lnTo>
                  <a:lnTo>
                    <a:pt x="749" y="223"/>
                  </a:lnTo>
                  <a:lnTo>
                    <a:pt x="752" y="240"/>
                  </a:lnTo>
                  <a:lnTo>
                    <a:pt x="775" y="281"/>
                  </a:lnTo>
                  <a:lnTo>
                    <a:pt x="794" y="321"/>
                  </a:lnTo>
                  <a:lnTo>
                    <a:pt x="794" y="337"/>
                  </a:lnTo>
                  <a:lnTo>
                    <a:pt x="792" y="340"/>
                  </a:lnTo>
                  <a:lnTo>
                    <a:pt x="787" y="344"/>
                  </a:lnTo>
                  <a:lnTo>
                    <a:pt x="779" y="346"/>
                  </a:lnTo>
                  <a:lnTo>
                    <a:pt x="771" y="346"/>
                  </a:lnTo>
                  <a:lnTo>
                    <a:pt x="764" y="342"/>
                  </a:lnTo>
                  <a:lnTo>
                    <a:pt x="754" y="338"/>
                  </a:lnTo>
                  <a:lnTo>
                    <a:pt x="739" y="327"/>
                  </a:lnTo>
                  <a:lnTo>
                    <a:pt x="724" y="314"/>
                  </a:lnTo>
                  <a:lnTo>
                    <a:pt x="707" y="299"/>
                  </a:lnTo>
                  <a:lnTo>
                    <a:pt x="692" y="285"/>
                  </a:lnTo>
                  <a:lnTo>
                    <a:pt x="661" y="268"/>
                  </a:lnTo>
                  <a:lnTo>
                    <a:pt x="646" y="268"/>
                  </a:lnTo>
                  <a:lnTo>
                    <a:pt x="635" y="270"/>
                  </a:lnTo>
                  <a:lnTo>
                    <a:pt x="625" y="276"/>
                  </a:lnTo>
                  <a:lnTo>
                    <a:pt x="623" y="278"/>
                  </a:lnTo>
                  <a:lnTo>
                    <a:pt x="621" y="283"/>
                  </a:lnTo>
                  <a:lnTo>
                    <a:pt x="619" y="291"/>
                  </a:lnTo>
                  <a:lnTo>
                    <a:pt x="621" y="302"/>
                  </a:lnTo>
                  <a:lnTo>
                    <a:pt x="636" y="327"/>
                  </a:lnTo>
                  <a:lnTo>
                    <a:pt x="659" y="346"/>
                  </a:lnTo>
                  <a:lnTo>
                    <a:pt x="673" y="352"/>
                  </a:lnTo>
                  <a:lnTo>
                    <a:pt x="682" y="357"/>
                  </a:lnTo>
                  <a:lnTo>
                    <a:pt x="694" y="363"/>
                  </a:lnTo>
                  <a:lnTo>
                    <a:pt x="703" y="371"/>
                  </a:lnTo>
                  <a:lnTo>
                    <a:pt x="720" y="394"/>
                  </a:lnTo>
                  <a:lnTo>
                    <a:pt x="722" y="409"/>
                  </a:lnTo>
                  <a:lnTo>
                    <a:pt x="716" y="422"/>
                  </a:lnTo>
                  <a:lnTo>
                    <a:pt x="705" y="434"/>
                  </a:lnTo>
                  <a:lnTo>
                    <a:pt x="690" y="443"/>
                  </a:lnTo>
                  <a:lnTo>
                    <a:pt x="680" y="447"/>
                  </a:lnTo>
                  <a:lnTo>
                    <a:pt x="671" y="449"/>
                  </a:lnTo>
                  <a:lnTo>
                    <a:pt x="661" y="451"/>
                  </a:lnTo>
                  <a:lnTo>
                    <a:pt x="652" y="451"/>
                  </a:lnTo>
                  <a:lnTo>
                    <a:pt x="642" y="449"/>
                  </a:lnTo>
                  <a:lnTo>
                    <a:pt x="635" y="445"/>
                  </a:lnTo>
                  <a:lnTo>
                    <a:pt x="625" y="441"/>
                  </a:lnTo>
                  <a:lnTo>
                    <a:pt x="617" y="435"/>
                  </a:lnTo>
                  <a:lnTo>
                    <a:pt x="602" y="420"/>
                  </a:lnTo>
                  <a:lnTo>
                    <a:pt x="587" y="399"/>
                  </a:lnTo>
                  <a:lnTo>
                    <a:pt x="557" y="357"/>
                  </a:lnTo>
                  <a:lnTo>
                    <a:pt x="528" y="325"/>
                  </a:lnTo>
                  <a:lnTo>
                    <a:pt x="517" y="318"/>
                  </a:lnTo>
                  <a:lnTo>
                    <a:pt x="505" y="319"/>
                  </a:lnTo>
                  <a:lnTo>
                    <a:pt x="501" y="323"/>
                  </a:lnTo>
                  <a:lnTo>
                    <a:pt x="500" y="329"/>
                  </a:lnTo>
                  <a:lnTo>
                    <a:pt x="503" y="340"/>
                  </a:lnTo>
                  <a:lnTo>
                    <a:pt x="528" y="373"/>
                  </a:lnTo>
                  <a:lnTo>
                    <a:pt x="543" y="388"/>
                  </a:lnTo>
                  <a:lnTo>
                    <a:pt x="555" y="405"/>
                  </a:lnTo>
                  <a:lnTo>
                    <a:pt x="560" y="420"/>
                  </a:lnTo>
                  <a:lnTo>
                    <a:pt x="557" y="434"/>
                  </a:lnTo>
                  <a:lnTo>
                    <a:pt x="551" y="439"/>
                  </a:lnTo>
                  <a:lnTo>
                    <a:pt x="541" y="445"/>
                  </a:lnTo>
                  <a:lnTo>
                    <a:pt x="530" y="449"/>
                  </a:lnTo>
                  <a:lnTo>
                    <a:pt x="524" y="451"/>
                  </a:lnTo>
                  <a:lnTo>
                    <a:pt x="517" y="453"/>
                  </a:lnTo>
                  <a:lnTo>
                    <a:pt x="509" y="454"/>
                  </a:lnTo>
                  <a:lnTo>
                    <a:pt x="501" y="456"/>
                  </a:lnTo>
                  <a:lnTo>
                    <a:pt x="494" y="456"/>
                  </a:lnTo>
                  <a:lnTo>
                    <a:pt x="484" y="458"/>
                  </a:lnTo>
                  <a:lnTo>
                    <a:pt x="475" y="458"/>
                  </a:lnTo>
                  <a:lnTo>
                    <a:pt x="465" y="460"/>
                  </a:lnTo>
                  <a:lnTo>
                    <a:pt x="458" y="460"/>
                  </a:lnTo>
                  <a:lnTo>
                    <a:pt x="448" y="460"/>
                  </a:lnTo>
                  <a:lnTo>
                    <a:pt x="439" y="460"/>
                  </a:lnTo>
                  <a:lnTo>
                    <a:pt x="429" y="458"/>
                  </a:lnTo>
                  <a:lnTo>
                    <a:pt x="420" y="458"/>
                  </a:lnTo>
                  <a:lnTo>
                    <a:pt x="410" y="458"/>
                  </a:lnTo>
                  <a:lnTo>
                    <a:pt x="401" y="456"/>
                  </a:lnTo>
                  <a:lnTo>
                    <a:pt x="391" y="454"/>
                  </a:lnTo>
                  <a:lnTo>
                    <a:pt x="384" y="453"/>
                  </a:lnTo>
                  <a:lnTo>
                    <a:pt x="374" y="451"/>
                  </a:lnTo>
                  <a:lnTo>
                    <a:pt x="366" y="447"/>
                  </a:lnTo>
                  <a:lnTo>
                    <a:pt x="359" y="445"/>
                  </a:lnTo>
                  <a:lnTo>
                    <a:pt x="346" y="437"/>
                  </a:lnTo>
                  <a:lnTo>
                    <a:pt x="332" y="430"/>
                  </a:lnTo>
                  <a:lnTo>
                    <a:pt x="323" y="418"/>
                  </a:lnTo>
                  <a:lnTo>
                    <a:pt x="306" y="399"/>
                  </a:lnTo>
                  <a:lnTo>
                    <a:pt x="287" y="386"/>
                  </a:lnTo>
                  <a:lnTo>
                    <a:pt x="268" y="378"/>
                  </a:lnTo>
                  <a:lnTo>
                    <a:pt x="258" y="375"/>
                  </a:lnTo>
                  <a:lnTo>
                    <a:pt x="249" y="373"/>
                  </a:lnTo>
                  <a:lnTo>
                    <a:pt x="239" y="371"/>
                  </a:lnTo>
                  <a:lnTo>
                    <a:pt x="232" y="369"/>
                  </a:lnTo>
                  <a:lnTo>
                    <a:pt x="216" y="369"/>
                  </a:lnTo>
                  <a:lnTo>
                    <a:pt x="207" y="369"/>
                  </a:lnTo>
                  <a:lnTo>
                    <a:pt x="205" y="369"/>
                  </a:lnTo>
                  <a:lnTo>
                    <a:pt x="334" y="331"/>
                  </a:lnTo>
                  <a:lnTo>
                    <a:pt x="509" y="418"/>
                  </a:lnTo>
                  <a:lnTo>
                    <a:pt x="374" y="316"/>
                  </a:lnTo>
                  <a:lnTo>
                    <a:pt x="530" y="270"/>
                  </a:lnTo>
                  <a:lnTo>
                    <a:pt x="655" y="409"/>
                  </a:lnTo>
                  <a:lnTo>
                    <a:pt x="562" y="259"/>
                  </a:lnTo>
                  <a:lnTo>
                    <a:pt x="663" y="224"/>
                  </a:lnTo>
                  <a:lnTo>
                    <a:pt x="764" y="314"/>
                  </a:lnTo>
                  <a:lnTo>
                    <a:pt x="692" y="215"/>
                  </a:lnTo>
                  <a:lnTo>
                    <a:pt x="771" y="183"/>
                  </a:lnTo>
                  <a:lnTo>
                    <a:pt x="846" y="215"/>
                  </a:lnTo>
                  <a:lnTo>
                    <a:pt x="789" y="167"/>
                  </a:lnTo>
                  <a:lnTo>
                    <a:pt x="889" y="107"/>
                  </a:lnTo>
                  <a:lnTo>
                    <a:pt x="754" y="167"/>
                  </a:lnTo>
                  <a:lnTo>
                    <a:pt x="646" y="209"/>
                  </a:lnTo>
                  <a:lnTo>
                    <a:pt x="794" y="44"/>
                  </a:lnTo>
                  <a:lnTo>
                    <a:pt x="604" y="217"/>
                  </a:lnTo>
                  <a:lnTo>
                    <a:pt x="520" y="242"/>
                  </a:lnTo>
                  <a:lnTo>
                    <a:pt x="623" y="67"/>
                  </a:lnTo>
                  <a:lnTo>
                    <a:pt x="481" y="249"/>
                  </a:lnTo>
                  <a:lnTo>
                    <a:pt x="359" y="287"/>
                  </a:lnTo>
                  <a:lnTo>
                    <a:pt x="412" y="126"/>
                  </a:lnTo>
                  <a:lnTo>
                    <a:pt x="321" y="299"/>
                  </a:lnTo>
                  <a:lnTo>
                    <a:pt x="306" y="306"/>
                  </a:lnTo>
                  <a:lnTo>
                    <a:pt x="289" y="312"/>
                  </a:lnTo>
                  <a:lnTo>
                    <a:pt x="268" y="321"/>
                  </a:lnTo>
                  <a:lnTo>
                    <a:pt x="245" y="329"/>
                  </a:lnTo>
                  <a:lnTo>
                    <a:pt x="222" y="338"/>
                  </a:lnTo>
                  <a:lnTo>
                    <a:pt x="216" y="340"/>
                  </a:lnTo>
                  <a:lnTo>
                    <a:pt x="211" y="342"/>
                  </a:lnTo>
                  <a:lnTo>
                    <a:pt x="205" y="342"/>
                  </a:lnTo>
                  <a:lnTo>
                    <a:pt x="201" y="344"/>
                  </a:lnTo>
                  <a:lnTo>
                    <a:pt x="195" y="346"/>
                  </a:lnTo>
                  <a:lnTo>
                    <a:pt x="190" y="348"/>
                  </a:lnTo>
                  <a:lnTo>
                    <a:pt x="180" y="350"/>
                  </a:lnTo>
                  <a:lnTo>
                    <a:pt x="171" y="350"/>
                  </a:lnTo>
                  <a:lnTo>
                    <a:pt x="165" y="352"/>
                  </a:lnTo>
                  <a:lnTo>
                    <a:pt x="159" y="352"/>
                  </a:lnTo>
                  <a:lnTo>
                    <a:pt x="154" y="352"/>
                  </a:lnTo>
                  <a:lnTo>
                    <a:pt x="148" y="352"/>
                  </a:lnTo>
                  <a:lnTo>
                    <a:pt x="140" y="352"/>
                  </a:lnTo>
                  <a:lnTo>
                    <a:pt x="133" y="350"/>
                  </a:lnTo>
                  <a:lnTo>
                    <a:pt x="125" y="350"/>
                  </a:lnTo>
                  <a:lnTo>
                    <a:pt x="117" y="350"/>
                  </a:lnTo>
                  <a:lnTo>
                    <a:pt x="112" y="348"/>
                  </a:lnTo>
                  <a:lnTo>
                    <a:pt x="104" y="348"/>
                  </a:lnTo>
                  <a:lnTo>
                    <a:pt x="97" y="346"/>
                  </a:lnTo>
                  <a:lnTo>
                    <a:pt x="87" y="346"/>
                  </a:lnTo>
                  <a:lnTo>
                    <a:pt x="79" y="344"/>
                  </a:lnTo>
                  <a:lnTo>
                    <a:pt x="74" y="344"/>
                  </a:lnTo>
                  <a:lnTo>
                    <a:pt x="58" y="342"/>
                  </a:lnTo>
                  <a:lnTo>
                    <a:pt x="51" y="340"/>
                  </a:lnTo>
                  <a:lnTo>
                    <a:pt x="45" y="340"/>
                  </a:lnTo>
                  <a:lnTo>
                    <a:pt x="32" y="338"/>
                  </a:lnTo>
                  <a:lnTo>
                    <a:pt x="20" y="337"/>
                  </a:lnTo>
                  <a:lnTo>
                    <a:pt x="13" y="335"/>
                  </a:lnTo>
                  <a:lnTo>
                    <a:pt x="5" y="335"/>
                  </a:lnTo>
                  <a:lnTo>
                    <a:pt x="0" y="333"/>
                  </a:lnTo>
                  <a:lnTo>
                    <a:pt x="102" y="272"/>
                  </a:lnTo>
                  <a:lnTo>
                    <a:pt x="104" y="281"/>
                  </a:lnTo>
                  <a:lnTo>
                    <a:pt x="121" y="299"/>
                  </a:lnTo>
                  <a:lnTo>
                    <a:pt x="148" y="316"/>
                  </a:lnTo>
                  <a:lnTo>
                    <a:pt x="148" y="316"/>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3354" name="Freeform 42"/>
            <p:cNvSpPr>
              <a:spLocks/>
            </p:cNvSpPr>
            <p:nvPr/>
          </p:nvSpPr>
          <p:spPr bwMode="auto">
            <a:xfrm rot="4272610">
              <a:off x="555" y="672"/>
              <a:ext cx="464" cy="230"/>
            </a:xfrm>
            <a:custGeom>
              <a:avLst/>
              <a:gdLst/>
              <a:ahLst/>
              <a:cxnLst>
                <a:cxn ang="0">
                  <a:pos x="185" y="314"/>
                </a:cxn>
                <a:cxn ang="0">
                  <a:pos x="255" y="274"/>
                </a:cxn>
                <a:cxn ang="0">
                  <a:pos x="285" y="236"/>
                </a:cxn>
                <a:cxn ang="0">
                  <a:pos x="310" y="194"/>
                </a:cxn>
                <a:cxn ang="0">
                  <a:pos x="337" y="147"/>
                </a:cxn>
                <a:cxn ang="0">
                  <a:pos x="400" y="84"/>
                </a:cxn>
                <a:cxn ang="0">
                  <a:pos x="451" y="73"/>
                </a:cxn>
                <a:cxn ang="0">
                  <a:pos x="498" y="73"/>
                </a:cxn>
                <a:cxn ang="0">
                  <a:pos x="481" y="97"/>
                </a:cxn>
                <a:cxn ang="0">
                  <a:pos x="453" y="137"/>
                </a:cxn>
                <a:cxn ang="0">
                  <a:pos x="485" y="173"/>
                </a:cxn>
                <a:cxn ang="0">
                  <a:pos x="536" y="134"/>
                </a:cxn>
                <a:cxn ang="0">
                  <a:pos x="571" y="73"/>
                </a:cxn>
                <a:cxn ang="0">
                  <a:pos x="622" y="29"/>
                </a:cxn>
                <a:cxn ang="0">
                  <a:pos x="654" y="78"/>
                </a:cxn>
                <a:cxn ang="0">
                  <a:pos x="616" y="137"/>
                </a:cxn>
                <a:cxn ang="0">
                  <a:pos x="637" y="160"/>
                </a:cxn>
                <a:cxn ang="0">
                  <a:pos x="677" y="115"/>
                </a:cxn>
                <a:cxn ang="0">
                  <a:pos x="702" y="88"/>
                </a:cxn>
                <a:cxn ang="0">
                  <a:pos x="730" y="56"/>
                </a:cxn>
                <a:cxn ang="0">
                  <a:pos x="787" y="6"/>
                </a:cxn>
                <a:cxn ang="0">
                  <a:pos x="818" y="59"/>
                </a:cxn>
                <a:cxn ang="0">
                  <a:pos x="780" y="101"/>
                </a:cxn>
                <a:cxn ang="0">
                  <a:pos x="732" y="143"/>
                </a:cxn>
                <a:cxn ang="0">
                  <a:pos x="730" y="158"/>
                </a:cxn>
                <a:cxn ang="0">
                  <a:pos x="873" y="78"/>
                </a:cxn>
                <a:cxn ang="0">
                  <a:pos x="922" y="101"/>
                </a:cxn>
                <a:cxn ang="0">
                  <a:pos x="894" y="151"/>
                </a:cxn>
                <a:cxn ang="0">
                  <a:pos x="841" y="162"/>
                </a:cxn>
                <a:cxn ang="0">
                  <a:pos x="879" y="246"/>
                </a:cxn>
                <a:cxn ang="0">
                  <a:pos x="837" y="240"/>
                </a:cxn>
                <a:cxn ang="0">
                  <a:pos x="759" y="204"/>
                </a:cxn>
                <a:cxn ang="0">
                  <a:pos x="795" y="322"/>
                </a:cxn>
                <a:cxn ang="0">
                  <a:pos x="763" y="343"/>
                </a:cxn>
                <a:cxn ang="0">
                  <a:pos x="660" y="268"/>
                </a:cxn>
                <a:cxn ang="0">
                  <a:pos x="618" y="291"/>
                </a:cxn>
                <a:cxn ang="0">
                  <a:pos x="694" y="365"/>
                </a:cxn>
                <a:cxn ang="0">
                  <a:pos x="690" y="443"/>
                </a:cxn>
                <a:cxn ang="0">
                  <a:pos x="633" y="447"/>
                </a:cxn>
                <a:cxn ang="0">
                  <a:pos x="529" y="326"/>
                </a:cxn>
                <a:cxn ang="0">
                  <a:pos x="529" y="373"/>
                </a:cxn>
                <a:cxn ang="0">
                  <a:pos x="542" y="445"/>
                </a:cxn>
                <a:cxn ang="0">
                  <a:pos x="493" y="459"/>
                </a:cxn>
                <a:cxn ang="0">
                  <a:pos x="438" y="460"/>
                </a:cxn>
                <a:cxn ang="0">
                  <a:pos x="382" y="453"/>
                </a:cxn>
                <a:cxn ang="0">
                  <a:pos x="323" y="419"/>
                </a:cxn>
                <a:cxn ang="0">
                  <a:pos x="240" y="371"/>
                </a:cxn>
                <a:cxn ang="0">
                  <a:pos x="508" y="419"/>
                </a:cxn>
                <a:cxn ang="0">
                  <a:pos x="763" y="314"/>
                </a:cxn>
                <a:cxn ang="0">
                  <a:pos x="753" y="170"/>
                </a:cxn>
                <a:cxn ang="0">
                  <a:pos x="481" y="249"/>
                </a:cxn>
                <a:cxn ang="0">
                  <a:pos x="268" y="322"/>
                </a:cxn>
                <a:cxn ang="0">
                  <a:pos x="200" y="346"/>
                </a:cxn>
                <a:cxn ang="0">
                  <a:pos x="160" y="352"/>
                </a:cxn>
                <a:cxn ang="0">
                  <a:pos x="118" y="350"/>
                </a:cxn>
                <a:cxn ang="0">
                  <a:pos x="73" y="345"/>
                </a:cxn>
                <a:cxn ang="0">
                  <a:pos x="12" y="337"/>
                </a:cxn>
                <a:cxn ang="0">
                  <a:pos x="149" y="316"/>
                </a:cxn>
              </a:cxnLst>
              <a:rect l="0" t="0" r="r" b="b"/>
              <a:pathLst>
                <a:path w="930" h="460">
                  <a:moveTo>
                    <a:pt x="149" y="316"/>
                  </a:moveTo>
                  <a:lnTo>
                    <a:pt x="152" y="316"/>
                  </a:lnTo>
                  <a:lnTo>
                    <a:pt x="162" y="316"/>
                  </a:lnTo>
                  <a:lnTo>
                    <a:pt x="168" y="316"/>
                  </a:lnTo>
                  <a:lnTo>
                    <a:pt x="175" y="316"/>
                  </a:lnTo>
                  <a:lnTo>
                    <a:pt x="185" y="314"/>
                  </a:lnTo>
                  <a:lnTo>
                    <a:pt x="192" y="312"/>
                  </a:lnTo>
                  <a:lnTo>
                    <a:pt x="213" y="305"/>
                  </a:lnTo>
                  <a:lnTo>
                    <a:pt x="234" y="291"/>
                  </a:lnTo>
                  <a:lnTo>
                    <a:pt x="246" y="284"/>
                  </a:lnTo>
                  <a:lnTo>
                    <a:pt x="251" y="280"/>
                  </a:lnTo>
                  <a:lnTo>
                    <a:pt x="255" y="274"/>
                  </a:lnTo>
                  <a:lnTo>
                    <a:pt x="261" y="268"/>
                  </a:lnTo>
                  <a:lnTo>
                    <a:pt x="266" y="263"/>
                  </a:lnTo>
                  <a:lnTo>
                    <a:pt x="272" y="257"/>
                  </a:lnTo>
                  <a:lnTo>
                    <a:pt x="276" y="249"/>
                  </a:lnTo>
                  <a:lnTo>
                    <a:pt x="282" y="242"/>
                  </a:lnTo>
                  <a:lnTo>
                    <a:pt x="285" y="236"/>
                  </a:lnTo>
                  <a:lnTo>
                    <a:pt x="289" y="229"/>
                  </a:lnTo>
                  <a:lnTo>
                    <a:pt x="293" y="221"/>
                  </a:lnTo>
                  <a:lnTo>
                    <a:pt x="299" y="215"/>
                  </a:lnTo>
                  <a:lnTo>
                    <a:pt x="303" y="208"/>
                  </a:lnTo>
                  <a:lnTo>
                    <a:pt x="306" y="202"/>
                  </a:lnTo>
                  <a:lnTo>
                    <a:pt x="310" y="194"/>
                  </a:lnTo>
                  <a:lnTo>
                    <a:pt x="312" y="189"/>
                  </a:lnTo>
                  <a:lnTo>
                    <a:pt x="316" y="183"/>
                  </a:lnTo>
                  <a:lnTo>
                    <a:pt x="323" y="170"/>
                  </a:lnTo>
                  <a:lnTo>
                    <a:pt x="325" y="164"/>
                  </a:lnTo>
                  <a:lnTo>
                    <a:pt x="329" y="158"/>
                  </a:lnTo>
                  <a:lnTo>
                    <a:pt x="337" y="147"/>
                  </a:lnTo>
                  <a:lnTo>
                    <a:pt x="342" y="135"/>
                  </a:lnTo>
                  <a:lnTo>
                    <a:pt x="348" y="126"/>
                  </a:lnTo>
                  <a:lnTo>
                    <a:pt x="356" y="118"/>
                  </a:lnTo>
                  <a:lnTo>
                    <a:pt x="363" y="109"/>
                  </a:lnTo>
                  <a:lnTo>
                    <a:pt x="381" y="96"/>
                  </a:lnTo>
                  <a:lnTo>
                    <a:pt x="400" y="84"/>
                  </a:lnTo>
                  <a:lnTo>
                    <a:pt x="411" y="80"/>
                  </a:lnTo>
                  <a:lnTo>
                    <a:pt x="422" y="78"/>
                  </a:lnTo>
                  <a:lnTo>
                    <a:pt x="426" y="77"/>
                  </a:lnTo>
                  <a:lnTo>
                    <a:pt x="432" y="75"/>
                  </a:lnTo>
                  <a:lnTo>
                    <a:pt x="441" y="75"/>
                  </a:lnTo>
                  <a:lnTo>
                    <a:pt x="451" y="73"/>
                  </a:lnTo>
                  <a:lnTo>
                    <a:pt x="460" y="71"/>
                  </a:lnTo>
                  <a:lnTo>
                    <a:pt x="468" y="71"/>
                  </a:lnTo>
                  <a:lnTo>
                    <a:pt x="476" y="71"/>
                  </a:lnTo>
                  <a:lnTo>
                    <a:pt x="483" y="71"/>
                  </a:lnTo>
                  <a:lnTo>
                    <a:pt x="489" y="71"/>
                  </a:lnTo>
                  <a:lnTo>
                    <a:pt x="498" y="73"/>
                  </a:lnTo>
                  <a:lnTo>
                    <a:pt x="508" y="73"/>
                  </a:lnTo>
                  <a:lnTo>
                    <a:pt x="504" y="75"/>
                  </a:lnTo>
                  <a:lnTo>
                    <a:pt x="498" y="82"/>
                  </a:lnTo>
                  <a:lnTo>
                    <a:pt x="493" y="86"/>
                  </a:lnTo>
                  <a:lnTo>
                    <a:pt x="487" y="92"/>
                  </a:lnTo>
                  <a:lnTo>
                    <a:pt x="481" y="97"/>
                  </a:lnTo>
                  <a:lnTo>
                    <a:pt x="477" y="103"/>
                  </a:lnTo>
                  <a:lnTo>
                    <a:pt x="472" y="111"/>
                  </a:lnTo>
                  <a:lnTo>
                    <a:pt x="466" y="116"/>
                  </a:lnTo>
                  <a:lnTo>
                    <a:pt x="460" y="124"/>
                  </a:lnTo>
                  <a:lnTo>
                    <a:pt x="457" y="132"/>
                  </a:lnTo>
                  <a:lnTo>
                    <a:pt x="453" y="137"/>
                  </a:lnTo>
                  <a:lnTo>
                    <a:pt x="451" y="145"/>
                  </a:lnTo>
                  <a:lnTo>
                    <a:pt x="451" y="158"/>
                  </a:lnTo>
                  <a:lnTo>
                    <a:pt x="455" y="168"/>
                  </a:lnTo>
                  <a:lnTo>
                    <a:pt x="462" y="173"/>
                  </a:lnTo>
                  <a:lnTo>
                    <a:pt x="472" y="175"/>
                  </a:lnTo>
                  <a:lnTo>
                    <a:pt x="485" y="173"/>
                  </a:lnTo>
                  <a:lnTo>
                    <a:pt x="498" y="170"/>
                  </a:lnTo>
                  <a:lnTo>
                    <a:pt x="512" y="162"/>
                  </a:lnTo>
                  <a:lnTo>
                    <a:pt x="523" y="153"/>
                  </a:lnTo>
                  <a:lnTo>
                    <a:pt x="529" y="147"/>
                  </a:lnTo>
                  <a:lnTo>
                    <a:pt x="533" y="141"/>
                  </a:lnTo>
                  <a:lnTo>
                    <a:pt x="536" y="134"/>
                  </a:lnTo>
                  <a:lnTo>
                    <a:pt x="542" y="124"/>
                  </a:lnTo>
                  <a:lnTo>
                    <a:pt x="546" y="115"/>
                  </a:lnTo>
                  <a:lnTo>
                    <a:pt x="552" y="105"/>
                  </a:lnTo>
                  <a:lnTo>
                    <a:pt x="557" y="94"/>
                  </a:lnTo>
                  <a:lnTo>
                    <a:pt x="565" y="82"/>
                  </a:lnTo>
                  <a:lnTo>
                    <a:pt x="571" y="73"/>
                  </a:lnTo>
                  <a:lnTo>
                    <a:pt x="578" y="61"/>
                  </a:lnTo>
                  <a:lnTo>
                    <a:pt x="586" y="52"/>
                  </a:lnTo>
                  <a:lnTo>
                    <a:pt x="593" y="44"/>
                  </a:lnTo>
                  <a:lnTo>
                    <a:pt x="611" y="33"/>
                  </a:lnTo>
                  <a:lnTo>
                    <a:pt x="618" y="31"/>
                  </a:lnTo>
                  <a:lnTo>
                    <a:pt x="622" y="29"/>
                  </a:lnTo>
                  <a:lnTo>
                    <a:pt x="628" y="29"/>
                  </a:lnTo>
                  <a:lnTo>
                    <a:pt x="635" y="31"/>
                  </a:lnTo>
                  <a:lnTo>
                    <a:pt x="645" y="37"/>
                  </a:lnTo>
                  <a:lnTo>
                    <a:pt x="656" y="50"/>
                  </a:lnTo>
                  <a:lnTo>
                    <a:pt x="656" y="69"/>
                  </a:lnTo>
                  <a:lnTo>
                    <a:pt x="654" y="78"/>
                  </a:lnTo>
                  <a:lnTo>
                    <a:pt x="649" y="88"/>
                  </a:lnTo>
                  <a:lnTo>
                    <a:pt x="643" y="99"/>
                  </a:lnTo>
                  <a:lnTo>
                    <a:pt x="635" y="109"/>
                  </a:lnTo>
                  <a:lnTo>
                    <a:pt x="628" y="118"/>
                  </a:lnTo>
                  <a:lnTo>
                    <a:pt x="622" y="130"/>
                  </a:lnTo>
                  <a:lnTo>
                    <a:pt x="616" y="137"/>
                  </a:lnTo>
                  <a:lnTo>
                    <a:pt x="611" y="147"/>
                  </a:lnTo>
                  <a:lnTo>
                    <a:pt x="607" y="162"/>
                  </a:lnTo>
                  <a:lnTo>
                    <a:pt x="611" y="172"/>
                  </a:lnTo>
                  <a:lnTo>
                    <a:pt x="618" y="173"/>
                  </a:lnTo>
                  <a:lnTo>
                    <a:pt x="626" y="168"/>
                  </a:lnTo>
                  <a:lnTo>
                    <a:pt x="637" y="160"/>
                  </a:lnTo>
                  <a:lnTo>
                    <a:pt x="643" y="154"/>
                  </a:lnTo>
                  <a:lnTo>
                    <a:pt x="649" y="147"/>
                  </a:lnTo>
                  <a:lnTo>
                    <a:pt x="656" y="141"/>
                  </a:lnTo>
                  <a:lnTo>
                    <a:pt x="664" y="132"/>
                  </a:lnTo>
                  <a:lnTo>
                    <a:pt x="670" y="124"/>
                  </a:lnTo>
                  <a:lnTo>
                    <a:pt x="677" y="115"/>
                  </a:lnTo>
                  <a:lnTo>
                    <a:pt x="681" y="111"/>
                  </a:lnTo>
                  <a:lnTo>
                    <a:pt x="685" y="105"/>
                  </a:lnTo>
                  <a:lnTo>
                    <a:pt x="690" y="101"/>
                  </a:lnTo>
                  <a:lnTo>
                    <a:pt x="694" y="97"/>
                  </a:lnTo>
                  <a:lnTo>
                    <a:pt x="698" y="92"/>
                  </a:lnTo>
                  <a:lnTo>
                    <a:pt x="702" y="88"/>
                  </a:lnTo>
                  <a:lnTo>
                    <a:pt x="706" y="82"/>
                  </a:lnTo>
                  <a:lnTo>
                    <a:pt x="709" y="78"/>
                  </a:lnTo>
                  <a:lnTo>
                    <a:pt x="717" y="69"/>
                  </a:lnTo>
                  <a:lnTo>
                    <a:pt x="723" y="65"/>
                  </a:lnTo>
                  <a:lnTo>
                    <a:pt x="727" y="59"/>
                  </a:lnTo>
                  <a:lnTo>
                    <a:pt x="730" y="56"/>
                  </a:lnTo>
                  <a:lnTo>
                    <a:pt x="734" y="52"/>
                  </a:lnTo>
                  <a:lnTo>
                    <a:pt x="742" y="42"/>
                  </a:lnTo>
                  <a:lnTo>
                    <a:pt x="749" y="35"/>
                  </a:lnTo>
                  <a:lnTo>
                    <a:pt x="757" y="27"/>
                  </a:lnTo>
                  <a:lnTo>
                    <a:pt x="772" y="16"/>
                  </a:lnTo>
                  <a:lnTo>
                    <a:pt x="787" y="6"/>
                  </a:lnTo>
                  <a:lnTo>
                    <a:pt x="799" y="0"/>
                  </a:lnTo>
                  <a:lnTo>
                    <a:pt x="810" y="2"/>
                  </a:lnTo>
                  <a:lnTo>
                    <a:pt x="820" y="8"/>
                  </a:lnTo>
                  <a:lnTo>
                    <a:pt x="827" y="29"/>
                  </a:lnTo>
                  <a:lnTo>
                    <a:pt x="824" y="50"/>
                  </a:lnTo>
                  <a:lnTo>
                    <a:pt x="818" y="59"/>
                  </a:lnTo>
                  <a:lnTo>
                    <a:pt x="810" y="71"/>
                  </a:lnTo>
                  <a:lnTo>
                    <a:pt x="801" y="80"/>
                  </a:lnTo>
                  <a:lnTo>
                    <a:pt x="795" y="86"/>
                  </a:lnTo>
                  <a:lnTo>
                    <a:pt x="791" y="92"/>
                  </a:lnTo>
                  <a:lnTo>
                    <a:pt x="785" y="97"/>
                  </a:lnTo>
                  <a:lnTo>
                    <a:pt x="780" y="101"/>
                  </a:lnTo>
                  <a:lnTo>
                    <a:pt x="774" y="107"/>
                  </a:lnTo>
                  <a:lnTo>
                    <a:pt x="768" y="111"/>
                  </a:lnTo>
                  <a:lnTo>
                    <a:pt x="747" y="130"/>
                  </a:lnTo>
                  <a:lnTo>
                    <a:pt x="742" y="134"/>
                  </a:lnTo>
                  <a:lnTo>
                    <a:pt x="738" y="139"/>
                  </a:lnTo>
                  <a:lnTo>
                    <a:pt x="732" y="143"/>
                  </a:lnTo>
                  <a:lnTo>
                    <a:pt x="730" y="147"/>
                  </a:lnTo>
                  <a:lnTo>
                    <a:pt x="723" y="154"/>
                  </a:lnTo>
                  <a:lnTo>
                    <a:pt x="719" y="160"/>
                  </a:lnTo>
                  <a:lnTo>
                    <a:pt x="719" y="164"/>
                  </a:lnTo>
                  <a:lnTo>
                    <a:pt x="723" y="162"/>
                  </a:lnTo>
                  <a:lnTo>
                    <a:pt x="730" y="158"/>
                  </a:lnTo>
                  <a:lnTo>
                    <a:pt x="753" y="143"/>
                  </a:lnTo>
                  <a:lnTo>
                    <a:pt x="782" y="122"/>
                  </a:lnTo>
                  <a:lnTo>
                    <a:pt x="812" y="103"/>
                  </a:lnTo>
                  <a:lnTo>
                    <a:pt x="844" y="88"/>
                  </a:lnTo>
                  <a:lnTo>
                    <a:pt x="860" y="80"/>
                  </a:lnTo>
                  <a:lnTo>
                    <a:pt x="873" y="78"/>
                  </a:lnTo>
                  <a:lnTo>
                    <a:pt x="881" y="78"/>
                  </a:lnTo>
                  <a:lnTo>
                    <a:pt x="886" y="78"/>
                  </a:lnTo>
                  <a:lnTo>
                    <a:pt x="896" y="80"/>
                  </a:lnTo>
                  <a:lnTo>
                    <a:pt x="905" y="86"/>
                  </a:lnTo>
                  <a:lnTo>
                    <a:pt x="913" y="90"/>
                  </a:lnTo>
                  <a:lnTo>
                    <a:pt x="922" y="101"/>
                  </a:lnTo>
                  <a:lnTo>
                    <a:pt x="930" y="120"/>
                  </a:lnTo>
                  <a:lnTo>
                    <a:pt x="926" y="130"/>
                  </a:lnTo>
                  <a:lnTo>
                    <a:pt x="920" y="139"/>
                  </a:lnTo>
                  <a:lnTo>
                    <a:pt x="911" y="145"/>
                  </a:lnTo>
                  <a:lnTo>
                    <a:pt x="901" y="149"/>
                  </a:lnTo>
                  <a:lnTo>
                    <a:pt x="894" y="151"/>
                  </a:lnTo>
                  <a:lnTo>
                    <a:pt x="888" y="151"/>
                  </a:lnTo>
                  <a:lnTo>
                    <a:pt x="877" y="153"/>
                  </a:lnTo>
                  <a:lnTo>
                    <a:pt x="871" y="154"/>
                  </a:lnTo>
                  <a:lnTo>
                    <a:pt x="865" y="154"/>
                  </a:lnTo>
                  <a:lnTo>
                    <a:pt x="854" y="156"/>
                  </a:lnTo>
                  <a:lnTo>
                    <a:pt x="841" y="162"/>
                  </a:lnTo>
                  <a:lnTo>
                    <a:pt x="841" y="166"/>
                  </a:lnTo>
                  <a:lnTo>
                    <a:pt x="843" y="172"/>
                  </a:lnTo>
                  <a:lnTo>
                    <a:pt x="858" y="191"/>
                  </a:lnTo>
                  <a:lnTo>
                    <a:pt x="875" y="219"/>
                  </a:lnTo>
                  <a:lnTo>
                    <a:pt x="881" y="242"/>
                  </a:lnTo>
                  <a:lnTo>
                    <a:pt x="879" y="246"/>
                  </a:lnTo>
                  <a:lnTo>
                    <a:pt x="877" y="248"/>
                  </a:lnTo>
                  <a:lnTo>
                    <a:pt x="871" y="249"/>
                  </a:lnTo>
                  <a:lnTo>
                    <a:pt x="862" y="248"/>
                  </a:lnTo>
                  <a:lnTo>
                    <a:pt x="854" y="246"/>
                  </a:lnTo>
                  <a:lnTo>
                    <a:pt x="844" y="244"/>
                  </a:lnTo>
                  <a:lnTo>
                    <a:pt x="837" y="240"/>
                  </a:lnTo>
                  <a:lnTo>
                    <a:pt x="827" y="236"/>
                  </a:lnTo>
                  <a:lnTo>
                    <a:pt x="812" y="227"/>
                  </a:lnTo>
                  <a:lnTo>
                    <a:pt x="797" y="217"/>
                  </a:lnTo>
                  <a:lnTo>
                    <a:pt x="784" y="210"/>
                  </a:lnTo>
                  <a:lnTo>
                    <a:pt x="770" y="206"/>
                  </a:lnTo>
                  <a:lnTo>
                    <a:pt x="759" y="204"/>
                  </a:lnTo>
                  <a:lnTo>
                    <a:pt x="751" y="210"/>
                  </a:lnTo>
                  <a:lnTo>
                    <a:pt x="747" y="215"/>
                  </a:lnTo>
                  <a:lnTo>
                    <a:pt x="747" y="223"/>
                  </a:lnTo>
                  <a:lnTo>
                    <a:pt x="753" y="240"/>
                  </a:lnTo>
                  <a:lnTo>
                    <a:pt x="776" y="282"/>
                  </a:lnTo>
                  <a:lnTo>
                    <a:pt x="795" y="322"/>
                  </a:lnTo>
                  <a:lnTo>
                    <a:pt x="795" y="337"/>
                  </a:lnTo>
                  <a:lnTo>
                    <a:pt x="793" y="343"/>
                  </a:lnTo>
                  <a:lnTo>
                    <a:pt x="787" y="345"/>
                  </a:lnTo>
                  <a:lnTo>
                    <a:pt x="778" y="346"/>
                  </a:lnTo>
                  <a:lnTo>
                    <a:pt x="770" y="346"/>
                  </a:lnTo>
                  <a:lnTo>
                    <a:pt x="763" y="343"/>
                  </a:lnTo>
                  <a:lnTo>
                    <a:pt x="755" y="339"/>
                  </a:lnTo>
                  <a:lnTo>
                    <a:pt x="740" y="327"/>
                  </a:lnTo>
                  <a:lnTo>
                    <a:pt x="725" y="314"/>
                  </a:lnTo>
                  <a:lnTo>
                    <a:pt x="708" y="299"/>
                  </a:lnTo>
                  <a:lnTo>
                    <a:pt x="692" y="286"/>
                  </a:lnTo>
                  <a:lnTo>
                    <a:pt x="660" y="268"/>
                  </a:lnTo>
                  <a:lnTo>
                    <a:pt x="647" y="268"/>
                  </a:lnTo>
                  <a:lnTo>
                    <a:pt x="635" y="270"/>
                  </a:lnTo>
                  <a:lnTo>
                    <a:pt x="626" y="276"/>
                  </a:lnTo>
                  <a:lnTo>
                    <a:pt x="624" y="280"/>
                  </a:lnTo>
                  <a:lnTo>
                    <a:pt x="622" y="284"/>
                  </a:lnTo>
                  <a:lnTo>
                    <a:pt x="618" y="291"/>
                  </a:lnTo>
                  <a:lnTo>
                    <a:pt x="620" y="303"/>
                  </a:lnTo>
                  <a:lnTo>
                    <a:pt x="637" y="327"/>
                  </a:lnTo>
                  <a:lnTo>
                    <a:pt x="660" y="346"/>
                  </a:lnTo>
                  <a:lnTo>
                    <a:pt x="673" y="352"/>
                  </a:lnTo>
                  <a:lnTo>
                    <a:pt x="683" y="358"/>
                  </a:lnTo>
                  <a:lnTo>
                    <a:pt x="694" y="365"/>
                  </a:lnTo>
                  <a:lnTo>
                    <a:pt x="704" y="371"/>
                  </a:lnTo>
                  <a:lnTo>
                    <a:pt x="719" y="394"/>
                  </a:lnTo>
                  <a:lnTo>
                    <a:pt x="723" y="409"/>
                  </a:lnTo>
                  <a:lnTo>
                    <a:pt x="717" y="424"/>
                  </a:lnTo>
                  <a:lnTo>
                    <a:pt x="706" y="436"/>
                  </a:lnTo>
                  <a:lnTo>
                    <a:pt x="690" y="443"/>
                  </a:lnTo>
                  <a:lnTo>
                    <a:pt x="681" y="447"/>
                  </a:lnTo>
                  <a:lnTo>
                    <a:pt x="671" y="449"/>
                  </a:lnTo>
                  <a:lnTo>
                    <a:pt x="662" y="451"/>
                  </a:lnTo>
                  <a:lnTo>
                    <a:pt x="652" y="451"/>
                  </a:lnTo>
                  <a:lnTo>
                    <a:pt x="643" y="449"/>
                  </a:lnTo>
                  <a:lnTo>
                    <a:pt x="633" y="447"/>
                  </a:lnTo>
                  <a:lnTo>
                    <a:pt x="626" y="443"/>
                  </a:lnTo>
                  <a:lnTo>
                    <a:pt x="618" y="436"/>
                  </a:lnTo>
                  <a:lnTo>
                    <a:pt x="603" y="421"/>
                  </a:lnTo>
                  <a:lnTo>
                    <a:pt x="588" y="402"/>
                  </a:lnTo>
                  <a:lnTo>
                    <a:pt x="557" y="358"/>
                  </a:lnTo>
                  <a:lnTo>
                    <a:pt x="529" y="326"/>
                  </a:lnTo>
                  <a:lnTo>
                    <a:pt x="516" y="318"/>
                  </a:lnTo>
                  <a:lnTo>
                    <a:pt x="504" y="320"/>
                  </a:lnTo>
                  <a:lnTo>
                    <a:pt x="500" y="324"/>
                  </a:lnTo>
                  <a:lnTo>
                    <a:pt x="500" y="329"/>
                  </a:lnTo>
                  <a:lnTo>
                    <a:pt x="504" y="341"/>
                  </a:lnTo>
                  <a:lnTo>
                    <a:pt x="529" y="373"/>
                  </a:lnTo>
                  <a:lnTo>
                    <a:pt x="544" y="390"/>
                  </a:lnTo>
                  <a:lnTo>
                    <a:pt x="555" y="405"/>
                  </a:lnTo>
                  <a:lnTo>
                    <a:pt x="561" y="421"/>
                  </a:lnTo>
                  <a:lnTo>
                    <a:pt x="557" y="434"/>
                  </a:lnTo>
                  <a:lnTo>
                    <a:pt x="552" y="440"/>
                  </a:lnTo>
                  <a:lnTo>
                    <a:pt x="542" y="445"/>
                  </a:lnTo>
                  <a:lnTo>
                    <a:pt x="531" y="449"/>
                  </a:lnTo>
                  <a:lnTo>
                    <a:pt x="525" y="451"/>
                  </a:lnTo>
                  <a:lnTo>
                    <a:pt x="517" y="453"/>
                  </a:lnTo>
                  <a:lnTo>
                    <a:pt x="510" y="455"/>
                  </a:lnTo>
                  <a:lnTo>
                    <a:pt x="502" y="457"/>
                  </a:lnTo>
                  <a:lnTo>
                    <a:pt x="493" y="459"/>
                  </a:lnTo>
                  <a:lnTo>
                    <a:pt x="485" y="459"/>
                  </a:lnTo>
                  <a:lnTo>
                    <a:pt x="476" y="460"/>
                  </a:lnTo>
                  <a:lnTo>
                    <a:pt x="466" y="460"/>
                  </a:lnTo>
                  <a:lnTo>
                    <a:pt x="457" y="460"/>
                  </a:lnTo>
                  <a:lnTo>
                    <a:pt x="447" y="460"/>
                  </a:lnTo>
                  <a:lnTo>
                    <a:pt x="438" y="460"/>
                  </a:lnTo>
                  <a:lnTo>
                    <a:pt x="428" y="460"/>
                  </a:lnTo>
                  <a:lnTo>
                    <a:pt x="419" y="459"/>
                  </a:lnTo>
                  <a:lnTo>
                    <a:pt x="411" y="459"/>
                  </a:lnTo>
                  <a:lnTo>
                    <a:pt x="401" y="457"/>
                  </a:lnTo>
                  <a:lnTo>
                    <a:pt x="392" y="455"/>
                  </a:lnTo>
                  <a:lnTo>
                    <a:pt x="382" y="453"/>
                  </a:lnTo>
                  <a:lnTo>
                    <a:pt x="375" y="451"/>
                  </a:lnTo>
                  <a:lnTo>
                    <a:pt x="367" y="449"/>
                  </a:lnTo>
                  <a:lnTo>
                    <a:pt x="360" y="445"/>
                  </a:lnTo>
                  <a:lnTo>
                    <a:pt x="344" y="438"/>
                  </a:lnTo>
                  <a:lnTo>
                    <a:pt x="333" y="430"/>
                  </a:lnTo>
                  <a:lnTo>
                    <a:pt x="323" y="419"/>
                  </a:lnTo>
                  <a:lnTo>
                    <a:pt x="306" y="402"/>
                  </a:lnTo>
                  <a:lnTo>
                    <a:pt x="287" y="386"/>
                  </a:lnTo>
                  <a:lnTo>
                    <a:pt x="266" y="379"/>
                  </a:lnTo>
                  <a:lnTo>
                    <a:pt x="257" y="375"/>
                  </a:lnTo>
                  <a:lnTo>
                    <a:pt x="247" y="373"/>
                  </a:lnTo>
                  <a:lnTo>
                    <a:pt x="240" y="371"/>
                  </a:lnTo>
                  <a:lnTo>
                    <a:pt x="230" y="371"/>
                  </a:lnTo>
                  <a:lnTo>
                    <a:pt x="217" y="369"/>
                  </a:lnTo>
                  <a:lnTo>
                    <a:pt x="208" y="369"/>
                  </a:lnTo>
                  <a:lnTo>
                    <a:pt x="204" y="369"/>
                  </a:lnTo>
                  <a:lnTo>
                    <a:pt x="335" y="331"/>
                  </a:lnTo>
                  <a:lnTo>
                    <a:pt x="508" y="419"/>
                  </a:lnTo>
                  <a:lnTo>
                    <a:pt x="375" y="316"/>
                  </a:lnTo>
                  <a:lnTo>
                    <a:pt x="531" y="272"/>
                  </a:lnTo>
                  <a:lnTo>
                    <a:pt x="656" y="409"/>
                  </a:lnTo>
                  <a:lnTo>
                    <a:pt x="561" y="259"/>
                  </a:lnTo>
                  <a:lnTo>
                    <a:pt x="664" y="227"/>
                  </a:lnTo>
                  <a:lnTo>
                    <a:pt x="763" y="314"/>
                  </a:lnTo>
                  <a:lnTo>
                    <a:pt x="690" y="217"/>
                  </a:lnTo>
                  <a:lnTo>
                    <a:pt x="772" y="183"/>
                  </a:lnTo>
                  <a:lnTo>
                    <a:pt x="844" y="215"/>
                  </a:lnTo>
                  <a:lnTo>
                    <a:pt x="789" y="168"/>
                  </a:lnTo>
                  <a:lnTo>
                    <a:pt x="890" y="107"/>
                  </a:lnTo>
                  <a:lnTo>
                    <a:pt x="753" y="170"/>
                  </a:lnTo>
                  <a:lnTo>
                    <a:pt x="647" y="210"/>
                  </a:lnTo>
                  <a:lnTo>
                    <a:pt x="795" y="44"/>
                  </a:lnTo>
                  <a:lnTo>
                    <a:pt x="605" y="219"/>
                  </a:lnTo>
                  <a:lnTo>
                    <a:pt x="521" y="242"/>
                  </a:lnTo>
                  <a:lnTo>
                    <a:pt x="624" y="69"/>
                  </a:lnTo>
                  <a:lnTo>
                    <a:pt x="481" y="249"/>
                  </a:lnTo>
                  <a:lnTo>
                    <a:pt x="358" y="287"/>
                  </a:lnTo>
                  <a:lnTo>
                    <a:pt x="413" y="126"/>
                  </a:lnTo>
                  <a:lnTo>
                    <a:pt x="322" y="299"/>
                  </a:lnTo>
                  <a:lnTo>
                    <a:pt x="306" y="307"/>
                  </a:lnTo>
                  <a:lnTo>
                    <a:pt x="289" y="312"/>
                  </a:lnTo>
                  <a:lnTo>
                    <a:pt x="268" y="322"/>
                  </a:lnTo>
                  <a:lnTo>
                    <a:pt x="246" y="331"/>
                  </a:lnTo>
                  <a:lnTo>
                    <a:pt x="223" y="339"/>
                  </a:lnTo>
                  <a:lnTo>
                    <a:pt x="217" y="341"/>
                  </a:lnTo>
                  <a:lnTo>
                    <a:pt x="211" y="343"/>
                  </a:lnTo>
                  <a:lnTo>
                    <a:pt x="206" y="345"/>
                  </a:lnTo>
                  <a:lnTo>
                    <a:pt x="200" y="346"/>
                  </a:lnTo>
                  <a:lnTo>
                    <a:pt x="194" y="348"/>
                  </a:lnTo>
                  <a:lnTo>
                    <a:pt x="190" y="348"/>
                  </a:lnTo>
                  <a:lnTo>
                    <a:pt x="181" y="350"/>
                  </a:lnTo>
                  <a:lnTo>
                    <a:pt x="171" y="352"/>
                  </a:lnTo>
                  <a:lnTo>
                    <a:pt x="166" y="352"/>
                  </a:lnTo>
                  <a:lnTo>
                    <a:pt x="160" y="352"/>
                  </a:lnTo>
                  <a:lnTo>
                    <a:pt x="154" y="352"/>
                  </a:lnTo>
                  <a:lnTo>
                    <a:pt x="147" y="352"/>
                  </a:lnTo>
                  <a:lnTo>
                    <a:pt x="141" y="352"/>
                  </a:lnTo>
                  <a:lnTo>
                    <a:pt x="133" y="350"/>
                  </a:lnTo>
                  <a:lnTo>
                    <a:pt x="126" y="350"/>
                  </a:lnTo>
                  <a:lnTo>
                    <a:pt x="118" y="350"/>
                  </a:lnTo>
                  <a:lnTo>
                    <a:pt x="111" y="348"/>
                  </a:lnTo>
                  <a:lnTo>
                    <a:pt x="103" y="348"/>
                  </a:lnTo>
                  <a:lnTo>
                    <a:pt x="95" y="348"/>
                  </a:lnTo>
                  <a:lnTo>
                    <a:pt x="88" y="346"/>
                  </a:lnTo>
                  <a:lnTo>
                    <a:pt x="80" y="346"/>
                  </a:lnTo>
                  <a:lnTo>
                    <a:pt x="73" y="345"/>
                  </a:lnTo>
                  <a:lnTo>
                    <a:pt x="59" y="343"/>
                  </a:lnTo>
                  <a:lnTo>
                    <a:pt x="52" y="343"/>
                  </a:lnTo>
                  <a:lnTo>
                    <a:pt x="44" y="341"/>
                  </a:lnTo>
                  <a:lnTo>
                    <a:pt x="33" y="339"/>
                  </a:lnTo>
                  <a:lnTo>
                    <a:pt x="21" y="337"/>
                  </a:lnTo>
                  <a:lnTo>
                    <a:pt x="12" y="337"/>
                  </a:lnTo>
                  <a:lnTo>
                    <a:pt x="6" y="335"/>
                  </a:lnTo>
                  <a:lnTo>
                    <a:pt x="0" y="333"/>
                  </a:lnTo>
                  <a:lnTo>
                    <a:pt x="103" y="274"/>
                  </a:lnTo>
                  <a:lnTo>
                    <a:pt x="105" y="282"/>
                  </a:lnTo>
                  <a:lnTo>
                    <a:pt x="122" y="299"/>
                  </a:lnTo>
                  <a:lnTo>
                    <a:pt x="149" y="316"/>
                  </a:lnTo>
                  <a:lnTo>
                    <a:pt x="149" y="316"/>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3355" name="Freeform 43"/>
            <p:cNvSpPr>
              <a:spLocks/>
            </p:cNvSpPr>
            <p:nvPr/>
          </p:nvSpPr>
          <p:spPr bwMode="auto">
            <a:xfrm rot="-6204866">
              <a:off x="1527" y="-513"/>
              <a:ext cx="360" cy="1770"/>
            </a:xfrm>
            <a:custGeom>
              <a:avLst/>
              <a:gdLst/>
              <a:ahLst/>
              <a:cxnLst>
                <a:cxn ang="0">
                  <a:pos x="703" y="331"/>
                </a:cxn>
                <a:cxn ang="0">
                  <a:pos x="699" y="488"/>
                </a:cxn>
                <a:cxn ang="0">
                  <a:pos x="737" y="576"/>
                </a:cxn>
                <a:cxn ang="0">
                  <a:pos x="783" y="656"/>
                </a:cxn>
                <a:cxn ang="0">
                  <a:pos x="838" y="745"/>
                </a:cxn>
                <a:cxn ang="0">
                  <a:pos x="882" y="914"/>
                </a:cxn>
                <a:cxn ang="0">
                  <a:pos x="855" y="1011"/>
                </a:cxn>
                <a:cxn ang="0">
                  <a:pos x="810" y="1093"/>
                </a:cxn>
                <a:cxn ang="0">
                  <a:pos x="783" y="1040"/>
                </a:cxn>
                <a:cxn ang="0">
                  <a:pos x="741" y="952"/>
                </a:cxn>
                <a:cxn ang="0">
                  <a:pos x="650" y="971"/>
                </a:cxn>
                <a:cxn ang="0">
                  <a:pos x="669" y="1099"/>
                </a:cxn>
                <a:cxn ang="0">
                  <a:pos x="739" y="1215"/>
                </a:cxn>
                <a:cxn ang="0">
                  <a:pos x="764" y="1342"/>
                </a:cxn>
                <a:cxn ang="0">
                  <a:pos x="650" y="1348"/>
                </a:cxn>
                <a:cxn ang="0">
                  <a:pos x="585" y="1228"/>
                </a:cxn>
                <a:cxn ang="0">
                  <a:pos x="528" y="1241"/>
                </a:cxn>
                <a:cxn ang="0">
                  <a:pos x="564" y="1353"/>
                </a:cxn>
                <a:cxn ang="0">
                  <a:pos x="589" y="1420"/>
                </a:cxn>
                <a:cxn ang="0">
                  <a:pos x="616" y="1498"/>
                </a:cxn>
                <a:cxn ang="0">
                  <a:pos x="644" y="1640"/>
                </a:cxn>
                <a:cxn ang="0">
                  <a:pos x="524" y="1642"/>
                </a:cxn>
                <a:cxn ang="0">
                  <a:pos x="490" y="1538"/>
                </a:cxn>
                <a:cxn ang="0">
                  <a:pos x="466" y="1420"/>
                </a:cxn>
                <a:cxn ang="0">
                  <a:pos x="443" y="1403"/>
                </a:cxn>
                <a:cxn ang="0">
                  <a:pos x="441" y="1718"/>
                </a:cxn>
                <a:cxn ang="0">
                  <a:pos x="355" y="1781"/>
                </a:cxn>
                <a:cxn ang="0">
                  <a:pos x="298" y="1686"/>
                </a:cxn>
                <a:cxn ang="0">
                  <a:pos x="331" y="1583"/>
                </a:cxn>
                <a:cxn ang="0">
                  <a:pos x="154" y="1568"/>
                </a:cxn>
                <a:cxn ang="0">
                  <a:pos x="203" y="1502"/>
                </a:cxn>
                <a:cxn ang="0">
                  <a:pos x="336" y="1405"/>
                </a:cxn>
                <a:cxn ang="0">
                  <a:pos x="104" y="1353"/>
                </a:cxn>
                <a:cxn ang="0">
                  <a:pos x="99" y="1279"/>
                </a:cxn>
                <a:cxn ang="0">
                  <a:pos x="323" y="1177"/>
                </a:cxn>
                <a:cxn ang="0">
                  <a:pos x="323" y="1085"/>
                </a:cxn>
                <a:cxn ang="0">
                  <a:pos x="129" y="1142"/>
                </a:cxn>
                <a:cxn ang="0">
                  <a:pos x="0" y="1059"/>
                </a:cxn>
                <a:cxn ang="0">
                  <a:pos x="49" y="962"/>
                </a:cxn>
                <a:cxn ang="0">
                  <a:pos x="353" y="901"/>
                </a:cxn>
                <a:cxn ang="0">
                  <a:pos x="273" y="855"/>
                </a:cxn>
                <a:cxn ang="0">
                  <a:pos x="138" y="810"/>
                </a:cxn>
                <a:cxn ang="0">
                  <a:pos x="165" y="713"/>
                </a:cxn>
                <a:cxn ang="0">
                  <a:pos x="213" y="618"/>
                </a:cxn>
                <a:cxn ang="0">
                  <a:pos x="277" y="532"/>
                </a:cxn>
                <a:cxn ang="0">
                  <a:pos x="391" y="464"/>
                </a:cxn>
                <a:cxn ang="0">
                  <a:pos x="553" y="367"/>
                </a:cxn>
                <a:cxn ang="0">
                  <a:pos x="216" y="777"/>
                </a:cxn>
                <a:cxn ang="0">
                  <a:pos x="148" y="1308"/>
                </a:cxn>
                <a:cxn ang="0">
                  <a:pos x="403" y="1429"/>
                </a:cxn>
                <a:cxn ang="0">
                  <a:pos x="526" y="893"/>
                </a:cxn>
                <a:cxn ang="0">
                  <a:pos x="608" y="466"/>
                </a:cxn>
                <a:cxn ang="0">
                  <a:pos x="635" y="327"/>
                </a:cxn>
                <a:cxn ang="0">
                  <a:pos x="661" y="253"/>
                </a:cxn>
                <a:cxn ang="0">
                  <a:pos x="705" y="184"/>
                </a:cxn>
                <a:cxn ang="0">
                  <a:pos x="756" y="112"/>
                </a:cxn>
                <a:cxn ang="0">
                  <a:pos x="831" y="19"/>
                </a:cxn>
                <a:cxn ang="0">
                  <a:pos x="734" y="268"/>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lnTo>
                    <a:pt x="734" y="26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grpSp>
      <p:grpSp>
        <p:nvGrpSpPr>
          <p:cNvPr id="13356" name="Group 44"/>
          <p:cNvGrpSpPr>
            <a:grpSpLocks/>
          </p:cNvGrpSpPr>
          <p:nvPr/>
        </p:nvGrpSpPr>
        <p:grpSpPr bwMode="auto">
          <a:xfrm rot="5400000">
            <a:off x="7092950" y="-374650"/>
            <a:ext cx="1600200" cy="2349500"/>
            <a:chOff x="240" y="132"/>
            <a:chExt cx="2352" cy="2412"/>
          </a:xfrm>
        </p:grpSpPr>
        <p:sp>
          <p:nvSpPr>
            <p:cNvPr id="13357" name="Freeform 45"/>
            <p:cNvSpPr>
              <a:spLocks/>
            </p:cNvSpPr>
            <p:nvPr/>
          </p:nvSpPr>
          <p:spPr bwMode="auto">
            <a:xfrm rot="-3872960">
              <a:off x="404" y="144"/>
              <a:ext cx="228" cy="459"/>
            </a:xfrm>
            <a:custGeom>
              <a:avLst/>
              <a:gdLst/>
              <a:ahLst/>
              <a:cxnLst>
                <a:cxn ang="0">
                  <a:pos x="93" y="749"/>
                </a:cxn>
                <a:cxn ang="0">
                  <a:pos x="95" y="666"/>
                </a:cxn>
                <a:cxn ang="0">
                  <a:pos x="76" y="622"/>
                </a:cxn>
                <a:cxn ang="0">
                  <a:pos x="51" y="580"/>
                </a:cxn>
                <a:cxn ang="0">
                  <a:pos x="23" y="535"/>
                </a:cxn>
                <a:cxn ang="0">
                  <a:pos x="2" y="447"/>
                </a:cxn>
                <a:cxn ang="0">
                  <a:pos x="15" y="396"/>
                </a:cxn>
                <a:cxn ang="0">
                  <a:pos x="38" y="356"/>
                </a:cxn>
                <a:cxn ang="0">
                  <a:pos x="53" y="382"/>
                </a:cxn>
                <a:cxn ang="0">
                  <a:pos x="74" y="428"/>
                </a:cxn>
                <a:cxn ang="0">
                  <a:pos x="122" y="417"/>
                </a:cxn>
                <a:cxn ang="0">
                  <a:pos x="110" y="352"/>
                </a:cxn>
                <a:cxn ang="0">
                  <a:pos x="74" y="291"/>
                </a:cxn>
                <a:cxn ang="0">
                  <a:pos x="63" y="227"/>
                </a:cxn>
                <a:cxn ang="0">
                  <a:pos x="120" y="225"/>
                </a:cxn>
                <a:cxn ang="0">
                  <a:pos x="154" y="286"/>
                </a:cxn>
                <a:cxn ang="0">
                  <a:pos x="182" y="278"/>
                </a:cxn>
                <a:cxn ang="0">
                  <a:pos x="165" y="221"/>
                </a:cxn>
                <a:cxn ang="0">
                  <a:pos x="152" y="187"/>
                </a:cxn>
                <a:cxn ang="0">
                  <a:pos x="139" y="145"/>
                </a:cxn>
                <a:cxn ang="0">
                  <a:pos x="123" y="73"/>
                </a:cxn>
                <a:cxn ang="0">
                  <a:pos x="186" y="71"/>
                </a:cxn>
                <a:cxn ang="0">
                  <a:pos x="203" y="124"/>
                </a:cxn>
                <a:cxn ang="0">
                  <a:pos x="217" y="185"/>
                </a:cxn>
                <a:cxn ang="0">
                  <a:pos x="228" y="194"/>
                </a:cxn>
                <a:cxn ang="0">
                  <a:pos x="228" y="33"/>
                </a:cxn>
                <a:cxn ang="0">
                  <a:pos x="274" y="0"/>
                </a:cxn>
                <a:cxn ang="0">
                  <a:pos x="302" y="50"/>
                </a:cxn>
                <a:cxn ang="0">
                  <a:pos x="285" y="101"/>
                </a:cxn>
                <a:cxn ang="0">
                  <a:pos x="376" y="109"/>
                </a:cxn>
                <a:cxn ang="0">
                  <a:pos x="352" y="143"/>
                </a:cxn>
                <a:cxn ang="0">
                  <a:pos x="283" y="194"/>
                </a:cxn>
                <a:cxn ang="0">
                  <a:pos x="403" y="221"/>
                </a:cxn>
                <a:cxn ang="0">
                  <a:pos x="405" y="259"/>
                </a:cxn>
                <a:cxn ang="0">
                  <a:pos x="289" y="312"/>
                </a:cxn>
                <a:cxn ang="0">
                  <a:pos x="289" y="360"/>
                </a:cxn>
                <a:cxn ang="0">
                  <a:pos x="390" y="329"/>
                </a:cxn>
                <a:cxn ang="0">
                  <a:pos x="456" y="373"/>
                </a:cxn>
                <a:cxn ang="0">
                  <a:pos x="431" y="422"/>
                </a:cxn>
                <a:cxn ang="0">
                  <a:pos x="274" y="455"/>
                </a:cxn>
                <a:cxn ang="0">
                  <a:pos x="315" y="478"/>
                </a:cxn>
                <a:cxn ang="0">
                  <a:pos x="384" y="500"/>
                </a:cxn>
                <a:cxn ang="0">
                  <a:pos x="371" y="550"/>
                </a:cxn>
                <a:cxn ang="0">
                  <a:pos x="346" y="599"/>
                </a:cxn>
                <a:cxn ang="0">
                  <a:pos x="314" y="645"/>
                </a:cxn>
                <a:cxn ang="0">
                  <a:pos x="255" y="679"/>
                </a:cxn>
                <a:cxn ang="0">
                  <a:pos x="171" y="728"/>
                </a:cxn>
                <a:cxn ang="0">
                  <a:pos x="344" y="517"/>
                </a:cxn>
                <a:cxn ang="0">
                  <a:pos x="380" y="244"/>
                </a:cxn>
                <a:cxn ang="0">
                  <a:pos x="249" y="181"/>
                </a:cxn>
                <a:cxn ang="0">
                  <a:pos x="184" y="459"/>
                </a:cxn>
                <a:cxn ang="0">
                  <a:pos x="142" y="679"/>
                </a:cxn>
                <a:cxn ang="0">
                  <a:pos x="129" y="749"/>
                </a:cxn>
                <a:cxn ang="0">
                  <a:pos x="114" y="789"/>
                </a:cxn>
                <a:cxn ang="0">
                  <a:pos x="93" y="823"/>
                </a:cxn>
                <a:cxn ang="0">
                  <a:pos x="66" y="860"/>
                </a:cxn>
                <a:cxn ang="0">
                  <a:pos x="28" y="909"/>
                </a:cxn>
                <a:cxn ang="0">
                  <a:pos x="78" y="780"/>
                </a:cxn>
              </a:cxnLst>
              <a:rect l="0" t="0" r="r" b="b"/>
              <a:pathLst>
                <a:path w="456" h="919">
                  <a:moveTo>
                    <a:pt x="78" y="780"/>
                  </a:moveTo>
                  <a:lnTo>
                    <a:pt x="80" y="778"/>
                  </a:lnTo>
                  <a:lnTo>
                    <a:pt x="83" y="770"/>
                  </a:lnTo>
                  <a:lnTo>
                    <a:pt x="87" y="763"/>
                  </a:lnTo>
                  <a:lnTo>
                    <a:pt x="91" y="757"/>
                  </a:lnTo>
                  <a:lnTo>
                    <a:pt x="93" y="749"/>
                  </a:lnTo>
                  <a:lnTo>
                    <a:pt x="95" y="740"/>
                  </a:lnTo>
                  <a:lnTo>
                    <a:pt x="99" y="719"/>
                  </a:lnTo>
                  <a:lnTo>
                    <a:pt x="99" y="694"/>
                  </a:lnTo>
                  <a:lnTo>
                    <a:pt x="99" y="681"/>
                  </a:lnTo>
                  <a:lnTo>
                    <a:pt x="97" y="673"/>
                  </a:lnTo>
                  <a:lnTo>
                    <a:pt x="95" y="666"/>
                  </a:lnTo>
                  <a:lnTo>
                    <a:pt x="93" y="658"/>
                  </a:lnTo>
                  <a:lnTo>
                    <a:pt x="89" y="650"/>
                  </a:lnTo>
                  <a:lnTo>
                    <a:pt x="87" y="645"/>
                  </a:lnTo>
                  <a:lnTo>
                    <a:pt x="83" y="637"/>
                  </a:lnTo>
                  <a:lnTo>
                    <a:pt x="80" y="630"/>
                  </a:lnTo>
                  <a:lnTo>
                    <a:pt x="76" y="622"/>
                  </a:lnTo>
                  <a:lnTo>
                    <a:pt x="72" y="614"/>
                  </a:lnTo>
                  <a:lnTo>
                    <a:pt x="66" y="607"/>
                  </a:lnTo>
                  <a:lnTo>
                    <a:pt x="63" y="601"/>
                  </a:lnTo>
                  <a:lnTo>
                    <a:pt x="59" y="593"/>
                  </a:lnTo>
                  <a:lnTo>
                    <a:pt x="55" y="588"/>
                  </a:lnTo>
                  <a:lnTo>
                    <a:pt x="51" y="580"/>
                  </a:lnTo>
                  <a:lnTo>
                    <a:pt x="47" y="574"/>
                  </a:lnTo>
                  <a:lnTo>
                    <a:pt x="44" y="569"/>
                  </a:lnTo>
                  <a:lnTo>
                    <a:pt x="36" y="557"/>
                  </a:lnTo>
                  <a:lnTo>
                    <a:pt x="34" y="552"/>
                  </a:lnTo>
                  <a:lnTo>
                    <a:pt x="30" y="544"/>
                  </a:lnTo>
                  <a:lnTo>
                    <a:pt x="23" y="535"/>
                  </a:lnTo>
                  <a:lnTo>
                    <a:pt x="17" y="523"/>
                  </a:lnTo>
                  <a:lnTo>
                    <a:pt x="13" y="512"/>
                  </a:lnTo>
                  <a:lnTo>
                    <a:pt x="7" y="502"/>
                  </a:lnTo>
                  <a:lnTo>
                    <a:pt x="4" y="491"/>
                  </a:lnTo>
                  <a:lnTo>
                    <a:pt x="0" y="470"/>
                  </a:lnTo>
                  <a:lnTo>
                    <a:pt x="2" y="447"/>
                  </a:lnTo>
                  <a:lnTo>
                    <a:pt x="4" y="436"/>
                  </a:lnTo>
                  <a:lnTo>
                    <a:pt x="6" y="426"/>
                  </a:lnTo>
                  <a:lnTo>
                    <a:pt x="7" y="420"/>
                  </a:lnTo>
                  <a:lnTo>
                    <a:pt x="9" y="415"/>
                  </a:lnTo>
                  <a:lnTo>
                    <a:pt x="11" y="405"/>
                  </a:lnTo>
                  <a:lnTo>
                    <a:pt x="15" y="396"/>
                  </a:lnTo>
                  <a:lnTo>
                    <a:pt x="19" y="388"/>
                  </a:lnTo>
                  <a:lnTo>
                    <a:pt x="23" y="381"/>
                  </a:lnTo>
                  <a:lnTo>
                    <a:pt x="26" y="375"/>
                  </a:lnTo>
                  <a:lnTo>
                    <a:pt x="30" y="369"/>
                  </a:lnTo>
                  <a:lnTo>
                    <a:pt x="32" y="363"/>
                  </a:lnTo>
                  <a:lnTo>
                    <a:pt x="38" y="356"/>
                  </a:lnTo>
                  <a:lnTo>
                    <a:pt x="44" y="348"/>
                  </a:lnTo>
                  <a:lnTo>
                    <a:pt x="45" y="352"/>
                  </a:lnTo>
                  <a:lnTo>
                    <a:pt x="47" y="362"/>
                  </a:lnTo>
                  <a:lnTo>
                    <a:pt x="49" y="367"/>
                  </a:lnTo>
                  <a:lnTo>
                    <a:pt x="51" y="375"/>
                  </a:lnTo>
                  <a:lnTo>
                    <a:pt x="53" y="382"/>
                  </a:lnTo>
                  <a:lnTo>
                    <a:pt x="55" y="390"/>
                  </a:lnTo>
                  <a:lnTo>
                    <a:pt x="59" y="398"/>
                  </a:lnTo>
                  <a:lnTo>
                    <a:pt x="63" y="405"/>
                  </a:lnTo>
                  <a:lnTo>
                    <a:pt x="64" y="413"/>
                  </a:lnTo>
                  <a:lnTo>
                    <a:pt x="70" y="420"/>
                  </a:lnTo>
                  <a:lnTo>
                    <a:pt x="74" y="428"/>
                  </a:lnTo>
                  <a:lnTo>
                    <a:pt x="78" y="432"/>
                  </a:lnTo>
                  <a:lnTo>
                    <a:pt x="89" y="440"/>
                  </a:lnTo>
                  <a:lnTo>
                    <a:pt x="99" y="441"/>
                  </a:lnTo>
                  <a:lnTo>
                    <a:pt x="108" y="436"/>
                  </a:lnTo>
                  <a:lnTo>
                    <a:pt x="116" y="428"/>
                  </a:lnTo>
                  <a:lnTo>
                    <a:pt x="122" y="417"/>
                  </a:lnTo>
                  <a:lnTo>
                    <a:pt x="123" y="403"/>
                  </a:lnTo>
                  <a:lnTo>
                    <a:pt x="123" y="388"/>
                  </a:lnTo>
                  <a:lnTo>
                    <a:pt x="122" y="373"/>
                  </a:lnTo>
                  <a:lnTo>
                    <a:pt x="118" y="365"/>
                  </a:lnTo>
                  <a:lnTo>
                    <a:pt x="114" y="360"/>
                  </a:lnTo>
                  <a:lnTo>
                    <a:pt x="110" y="352"/>
                  </a:lnTo>
                  <a:lnTo>
                    <a:pt x="106" y="344"/>
                  </a:lnTo>
                  <a:lnTo>
                    <a:pt x="99" y="335"/>
                  </a:lnTo>
                  <a:lnTo>
                    <a:pt x="93" y="325"/>
                  </a:lnTo>
                  <a:lnTo>
                    <a:pt x="87" y="314"/>
                  </a:lnTo>
                  <a:lnTo>
                    <a:pt x="80" y="303"/>
                  </a:lnTo>
                  <a:lnTo>
                    <a:pt x="74" y="291"/>
                  </a:lnTo>
                  <a:lnTo>
                    <a:pt x="70" y="282"/>
                  </a:lnTo>
                  <a:lnTo>
                    <a:pt x="64" y="270"/>
                  </a:lnTo>
                  <a:lnTo>
                    <a:pt x="63" y="259"/>
                  </a:lnTo>
                  <a:lnTo>
                    <a:pt x="59" y="238"/>
                  </a:lnTo>
                  <a:lnTo>
                    <a:pt x="61" y="230"/>
                  </a:lnTo>
                  <a:lnTo>
                    <a:pt x="63" y="227"/>
                  </a:lnTo>
                  <a:lnTo>
                    <a:pt x="64" y="223"/>
                  </a:lnTo>
                  <a:lnTo>
                    <a:pt x="70" y="215"/>
                  </a:lnTo>
                  <a:lnTo>
                    <a:pt x="80" y="210"/>
                  </a:lnTo>
                  <a:lnTo>
                    <a:pt x="99" y="208"/>
                  </a:lnTo>
                  <a:lnTo>
                    <a:pt x="114" y="215"/>
                  </a:lnTo>
                  <a:lnTo>
                    <a:pt x="120" y="225"/>
                  </a:lnTo>
                  <a:lnTo>
                    <a:pt x="127" y="232"/>
                  </a:lnTo>
                  <a:lnTo>
                    <a:pt x="133" y="244"/>
                  </a:lnTo>
                  <a:lnTo>
                    <a:pt x="139" y="253"/>
                  </a:lnTo>
                  <a:lnTo>
                    <a:pt x="144" y="265"/>
                  </a:lnTo>
                  <a:lnTo>
                    <a:pt x="150" y="276"/>
                  </a:lnTo>
                  <a:lnTo>
                    <a:pt x="154" y="286"/>
                  </a:lnTo>
                  <a:lnTo>
                    <a:pt x="160" y="295"/>
                  </a:lnTo>
                  <a:lnTo>
                    <a:pt x="169" y="306"/>
                  </a:lnTo>
                  <a:lnTo>
                    <a:pt x="180" y="306"/>
                  </a:lnTo>
                  <a:lnTo>
                    <a:pt x="184" y="301"/>
                  </a:lnTo>
                  <a:lnTo>
                    <a:pt x="184" y="291"/>
                  </a:lnTo>
                  <a:lnTo>
                    <a:pt x="182" y="278"/>
                  </a:lnTo>
                  <a:lnTo>
                    <a:pt x="180" y="270"/>
                  </a:lnTo>
                  <a:lnTo>
                    <a:pt x="179" y="261"/>
                  </a:lnTo>
                  <a:lnTo>
                    <a:pt x="175" y="251"/>
                  </a:lnTo>
                  <a:lnTo>
                    <a:pt x="173" y="242"/>
                  </a:lnTo>
                  <a:lnTo>
                    <a:pt x="169" y="230"/>
                  </a:lnTo>
                  <a:lnTo>
                    <a:pt x="165" y="221"/>
                  </a:lnTo>
                  <a:lnTo>
                    <a:pt x="163" y="215"/>
                  </a:lnTo>
                  <a:lnTo>
                    <a:pt x="160" y="210"/>
                  </a:lnTo>
                  <a:lnTo>
                    <a:pt x="160" y="204"/>
                  </a:lnTo>
                  <a:lnTo>
                    <a:pt x="156" y="198"/>
                  </a:lnTo>
                  <a:lnTo>
                    <a:pt x="154" y="192"/>
                  </a:lnTo>
                  <a:lnTo>
                    <a:pt x="152" y="187"/>
                  </a:lnTo>
                  <a:lnTo>
                    <a:pt x="150" y="181"/>
                  </a:lnTo>
                  <a:lnTo>
                    <a:pt x="148" y="175"/>
                  </a:lnTo>
                  <a:lnTo>
                    <a:pt x="144" y="162"/>
                  </a:lnTo>
                  <a:lnTo>
                    <a:pt x="142" y="156"/>
                  </a:lnTo>
                  <a:lnTo>
                    <a:pt x="141" y="151"/>
                  </a:lnTo>
                  <a:lnTo>
                    <a:pt x="139" y="145"/>
                  </a:lnTo>
                  <a:lnTo>
                    <a:pt x="137" y="139"/>
                  </a:lnTo>
                  <a:lnTo>
                    <a:pt x="133" y="130"/>
                  </a:lnTo>
                  <a:lnTo>
                    <a:pt x="131" y="118"/>
                  </a:lnTo>
                  <a:lnTo>
                    <a:pt x="127" y="107"/>
                  </a:lnTo>
                  <a:lnTo>
                    <a:pt x="123" y="88"/>
                  </a:lnTo>
                  <a:lnTo>
                    <a:pt x="123" y="73"/>
                  </a:lnTo>
                  <a:lnTo>
                    <a:pt x="125" y="59"/>
                  </a:lnTo>
                  <a:lnTo>
                    <a:pt x="131" y="50"/>
                  </a:lnTo>
                  <a:lnTo>
                    <a:pt x="142" y="44"/>
                  </a:lnTo>
                  <a:lnTo>
                    <a:pt x="163" y="48"/>
                  </a:lnTo>
                  <a:lnTo>
                    <a:pt x="179" y="61"/>
                  </a:lnTo>
                  <a:lnTo>
                    <a:pt x="186" y="71"/>
                  </a:lnTo>
                  <a:lnTo>
                    <a:pt x="192" y="84"/>
                  </a:lnTo>
                  <a:lnTo>
                    <a:pt x="196" y="95"/>
                  </a:lnTo>
                  <a:lnTo>
                    <a:pt x="198" y="103"/>
                  </a:lnTo>
                  <a:lnTo>
                    <a:pt x="199" y="111"/>
                  </a:lnTo>
                  <a:lnTo>
                    <a:pt x="201" y="116"/>
                  </a:lnTo>
                  <a:lnTo>
                    <a:pt x="203" y="124"/>
                  </a:lnTo>
                  <a:lnTo>
                    <a:pt x="205" y="132"/>
                  </a:lnTo>
                  <a:lnTo>
                    <a:pt x="207" y="139"/>
                  </a:lnTo>
                  <a:lnTo>
                    <a:pt x="213" y="168"/>
                  </a:lnTo>
                  <a:lnTo>
                    <a:pt x="213" y="173"/>
                  </a:lnTo>
                  <a:lnTo>
                    <a:pt x="215" y="181"/>
                  </a:lnTo>
                  <a:lnTo>
                    <a:pt x="217" y="185"/>
                  </a:lnTo>
                  <a:lnTo>
                    <a:pt x="217" y="190"/>
                  </a:lnTo>
                  <a:lnTo>
                    <a:pt x="220" y="200"/>
                  </a:lnTo>
                  <a:lnTo>
                    <a:pt x="224" y="208"/>
                  </a:lnTo>
                  <a:lnTo>
                    <a:pt x="228" y="210"/>
                  </a:lnTo>
                  <a:lnTo>
                    <a:pt x="228" y="204"/>
                  </a:lnTo>
                  <a:lnTo>
                    <a:pt x="228" y="194"/>
                  </a:lnTo>
                  <a:lnTo>
                    <a:pt x="226" y="168"/>
                  </a:lnTo>
                  <a:lnTo>
                    <a:pt x="222" y="133"/>
                  </a:lnTo>
                  <a:lnTo>
                    <a:pt x="220" y="97"/>
                  </a:lnTo>
                  <a:lnTo>
                    <a:pt x="222" y="61"/>
                  </a:lnTo>
                  <a:lnTo>
                    <a:pt x="224" y="46"/>
                  </a:lnTo>
                  <a:lnTo>
                    <a:pt x="228" y="33"/>
                  </a:lnTo>
                  <a:lnTo>
                    <a:pt x="232" y="25"/>
                  </a:lnTo>
                  <a:lnTo>
                    <a:pt x="234" y="21"/>
                  </a:lnTo>
                  <a:lnTo>
                    <a:pt x="243" y="14"/>
                  </a:lnTo>
                  <a:lnTo>
                    <a:pt x="251" y="8"/>
                  </a:lnTo>
                  <a:lnTo>
                    <a:pt x="258" y="4"/>
                  </a:lnTo>
                  <a:lnTo>
                    <a:pt x="274" y="0"/>
                  </a:lnTo>
                  <a:lnTo>
                    <a:pt x="295" y="4"/>
                  </a:lnTo>
                  <a:lnTo>
                    <a:pt x="300" y="12"/>
                  </a:lnTo>
                  <a:lnTo>
                    <a:pt x="304" y="19"/>
                  </a:lnTo>
                  <a:lnTo>
                    <a:pt x="306" y="31"/>
                  </a:lnTo>
                  <a:lnTo>
                    <a:pt x="304" y="42"/>
                  </a:lnTo>
                  <a:lnTo>
                    <a:pt x="302" y="50"/>
                  </a:lnTo>
                  <a:lnTo>
                    <a:pt x="300" y="56"/>
                  </a:lnTo>
                  <a:lnTo>
                    <a:pt x="296" y="67"/>
                  </a:lnTo>
                  <a:lnTo>
                    <a:pt x="293" y="73"/>
                  </a:lnTo>
                  <a:lnTo>
                    <a:pt x="291" y="78"/>
                  </a:lnTo>
                  <a:lnTo>
                    <a:pt x="289" y="88"/>
                  </a:lnTo>
                  <a:lnTo>
                    <a:pt x="285" y="101"/>
                  </a:lnTo>
                  <a:lnTo>
                    <a:pt x="289" y="105"/>
                  </a:lnTo>
                  <a:lnTo>
                    <a:pt x="295" y="105"/>
                  </a:lnTo>
                  <a:lnTo>
                    <a:pt x="319" y="101"/>
                  </a:lnTo>
                  <a:lnTo>
                    <a:pt x="352" y="99"/>
                  </a:lnTo>
                  <a:lnTo>
                    <a:pt x="374" y="105"/>
                  </a:lnTo>
                  <a:lnTo>
                    <a:pt x="376" y="109"/>
                  </a:lnTo>
                  <a:lnTo>
                    <a:pt x="376" y="113"/>
                  </a:lnTo>
                  <a:lnTo>
                    <a:pt x="376" y="118"/>
                  </a:lnTo>
                  <a:lnTo>
                    <a:pt x="371" y="126"/>
                  </a:lnTo>
                  <a:lnTo>
                    <a:pt x="365" y="132"/>
                  </a:lnTo>
                  <a:lnTo>
                    <a:pt x="357" y="137"/>
                  </a:lnTo>
                  <a:lnTo>
                    <a:pt x="352" y="143"/>
                  </a:lnTo>
                  <a:lnTo>
                    <a:pt x="344" y="149"/>
                  </a:lnTo>
                  <a:lnTo>
                    <a:pt x="327" y="158"/>
                  </a:lnTo>
                  <a:lnTo>
                    <a:pt x="312" y="168"/>
                  </a:lnTo>
                  <a:lnTo>
                    <a:pt x="298" y="175"/>
                  </a:lnTo>
                  <a:lnTo>
                    <a:pt x="289" y="185"/>
                  </a:lnTo>
                  <a:lnTo>
                    <a:pt x="283" y="194"/>
                  </a:lnTo>
                  <a:lnTo>
                    <a:pt x="283" y="204"/>
                  </a:lnTo>
                  <a:lnTo>
                    <a:pt x="287" y="210"/>
                  </a:lnTo>
                  <a:lnTo>
                    <a:pt x="293" y="213"/>
                  </a:lnTo>
                  <a:lnTo>
                    <a:pt x="310" y="217"/>
                  </a:lnTo>
                  <a:lnTo>
                    <a:pt x="357" y="217"/>
                  </a:lnTo>
                  <a:lnTo>
                    <a:pt x="403" y="221"/>
                  </a:lnTo>
                  <a:lnTo>
                    <a:pt x="416" y="227"/>
                  </a:lnTo>
                  <a:lnTo>
                    <a:pt x="418" y="232"/>
                  </a:lnTo>
                  <a:lnTo>
                    <a:pt x="418" y="240"/>
                  </a:lnTo>
                  <a:lnTo>
                    <a:pt x="416" y="248"/>
                  </a:lnTo>
                  <a:lnTo>
                    <a:pt x="410" y="253"/>
                  </a:lnTo>
                  <a:lnTo>
                    <a:pt x="405" y="259"/>
                  </a:lnTo>
                  <a:lnTo>
                    <a:pt x="397" y="263"/>
                  </a:lnTo>
                  <a:lnTo>
                    <a:pt x="380" y="272"/>
                  </a:lnTo>
                  <a:lnTo>
                    <a:pt x="359" y="278"/>
                  </a:lnTo>
                  <a:lnTo>
                    <a:pt x="338" y="286"/>
                  </a:lnTo>
                  <a:lnTo>
                    <a:pt x="319" y="293"/>
                  </a:lnTo>
                  <a:lnTo>
                    <a:pt x="289" y="312"/>
                  </a:lnTo>
                  <a:lnTo>
                    <a:pt x="283" y="324"/>
                  </a:lnTo>
                  <a:lnTo>
                    <a:pt x="279" y="335"/>
                  </a:lnTo>
                  <a:lnTo>
                    <a:pt x="279" y="344"/>
                  </a:lnTo>
                  <a:lnTo>
                    <a:pt x="279" y="348"/>
                  </a:lnTo>
                  <a:lnTo>
                    <a:pt x="283" y="352"/>
                  </a:lnTo>
                  <a:lnTo>
                    <a:pt x="289" y="360"/>
                  </a:lnTo>
                  <a:lnTo>
                    <a:pt x="300" y="363"/>
                  </a:lnTo>
                  <a:lnTo>
                    <a:pt x="329" y="362"/>
                  </a:lnTo>
                  <a:lnTo>
                    <a:pt x="357" y="350"/>
                  </a:lnTo>
                  <a:lnTo>
                    <a:pt x="369" y="343"/>
                  </a:lnTo>
                  <a:lnTo>
                    <a:pt x="378" y="335"/>
                  </a:lnTo>
                  <a:lnTo>
                    <a:pt x="390" y="329"/>
                  </a:lnTo>
                  <a:lnTo>
                    <a:pt x="401" y="325"/>
                  </a:lnTo>
                  <a:lnTo>
                    <a:pt x="428" y="322"/>
                  </a:lnTo>
                  <a:lnTo>
                    <a:pt x="443" y="327"/>
                  </a:lnTo>
                  <a:lnTo>
                    <a:pt x="452" y="339"/>
                  </a:lnTo>
                  <a:lnTo>
                    <a:pt x="456" y="354"/>
                  </a:lnTo>
                  <a:lnTo>
                    <a:pt x="456" y="373"/>
                  </a:lnTo>
                  <a:lnTo>
                    <a:pt x="454" y="382"/>
                  </a:lnTo>
                  <a:lnTo>
                    <a:pt x="452" y="392"/>
                  </a:lnTo>
                  <a:lnTo>
                    <a:pt x="449" y="400"/>
                  </a:lnTo>
                  <a:lnTo>
                    <a:pt x="443" y="409"/>
                  </a:lnTo>
                  <a:lnTo>
                    <a:pt x="437" y="415"/>
                  </a:lnTo>
                  <a:lnTo>
                    <a:pt x="431" y="422"/>
                  </a:lnTo>
                  <a:lnTo>
                    <a:pt x="422" y="428"/>
                  </a:lnTo>
                  <a:lnTo>
                    <a:pt x="414" y="432"/>
                  </a:lnTo>
                  <a:lnTo>
                    <a:pt x="393" y="436"/>
                  </a:lnTo>
                  <a:lnTo>
                    <a:pt x="369" y="440"/>
                  </a:lnTo>
                  <a:lnTo>
                    <a:pt x="315" y="445"/>
                  </a:lnTo>
                  <a:lnTo>
                    <a:pt x="274" y="455"/>
                  </a:lnTo>
                  <a:lnTo>
                    <a:pt x="262" y="462"/>
                  </a:lnTo>
                  <a:lnTo>
                    <a:pt x="256" y="472"/>
                  </a:lnTo>
                  <a:lnTo>
                    <a:pt x="258" y="478"/>
                  </a:lnTo>
                  <a:lnTo>
                    <a:pt x="262" y="481"/>
                  </a:lnTo>
                  <a:lnTo>
                    <a:pt x="276" y="483"/>
                  </a:lnTo>
                  <a:lnTo>
                    <a:pt x="315" y="478"/>
                  </a:lnTo>
                  <a:lnTo>
                    <a:pt x="336" y="472"/>
                  </a:lnTo>
                  <a:lnTo>
                    <a:pt x="357" y="472"/>
                  </a:lnTo>
                  <a:lnTo>
                    <a:pt x="372" y="474"/>
                  </a:lnTo>
                  <a:lnTo>
                    <a:pt x="382" y="483"/>
                  </a:lnTo>
                  <a:lnTo>
                    <a:pt x="384" y="491"/>
                  </a:lnTo>
                  <a:lnTo>
                    <a:pt x="384" y="500"/>
                  </a:lnTo>
                  <a:lnTo>
                    <a:pt x="382" y="514"/>
                  </a:lnTo>
                  <a:lnTo>
                    <a:pt x="382" y="519"/>
                  </a:lnTo>
                  <a:lnTo>
                    <a:pt x="380" y="527"/>
                  </a:lnTo>
                  <a:lnTo>
                    <a:pt x="376" y="535"/>
                  </a:lnTo>
                  <a:lnTo>
                    <a:pt x="374" y="542"/>
                  </a:lnTo>
                  <a:lnTo>
                    <a:pt x="371" y="550"/>
                  </a:lnTo>
                  <a:lnTo>
                    <a:pt x="367" y="559"/>
                  </a:lnTo>
                  <a:lnTo>
                    <a:pt x="365" y="567"/>
                  </a:lnTo>
                  <a:lnTo>
                    <a:pt x="359" y="574"/>
                  </a:lnTo>
                  <a:lnTo>
                    <a:pt x="355" y="584"/>
                  </a:lnTo>
                  <a:lnTo>
                    <a:pt x="352" y="592"/>
                  </a:lnTo>
                  <a:lnTo>
                    <a:pt x="346" y="599"/>
                  </a:lnTo>
                  <a:lnTo>
                    <a:pt x="342" y="607"/>
                  </a:lnTo>
                  <a:lnTo>
                    <a:pt x="336" y="616"/>
                  </a:lnTo>
                  <a:lnTo>
                    <a:pt x="331" y="624"/>
                  </a:lnTo>
                  <a:lnTo>
                    <a:pt x="325" y="630"/>
                  </a:lnTo>
                  <a:lnTo>
                    <a:pt x="319" y="637"/>
                  </a:lnTo>
                  <a:lnTo>
                    <a:pt x="314" y="645"/>
                  </a:lnTo>
                  <a:lnTo>
                    <a:pt x="306" y="650"/>
                  </a:lnTo>
                  <a:lnTo>
                    <a:pt x="300" y="656"/>
                  </a:lnTo>
                  <a:lnTo>
                    <a:pt x="295" y="660"/>
                  </a:lnTo>
                  <a:lnTo>
                    <a:pt x="281" y="670"/>
                  </a:lnTo>
                  <a:lnTo>
                    <a:pt x="268" y="675"/>
                  </a:lnTo>
                  <a:lnTo>
                    <a:pt x="255" y="679"/>
                  </a:lnTo>
                  <a:lnTo>
                    <a:pt x="230" y="685"/>
                  </a:lnTo>
                  <a:lnTo>
                    <a:pt x="207" y="694"/>
                  </a:lnTo>
                  <a:lnTo>
                    <a:pt x="190" y="708"/>
                  </a:lnTo>
                  <a:lnTo>
                    <a:pt x="182" y="715"/>
                  </a:lnTo>
                  <a:lnTo>
                    <a:pt x="177" y="723"/>
                  </a:lnTo>
                  <a:lnTo>
                    <a:pt x="171" y="728"/>
                  </a:lnTo>
                  <a:lnTo>
                    <a:pt x="165" y="736"/>
                  </a:lnTo>
                  <a:lnTo>
                    <a:pt x="158" y="747"/>
                  </a:lnTo>
                  <a:lnTo>
                    <a:pt x="154" y="755"/>
                  </a:lnTo>
                  <a:lnTo>
                    <a:pt x="152" y="759"/>
                  </a:lnTo>
                  <a:lnTo>
                    <a:pt x="182" y="626"/>
                  </a:lnTo>
                  <a:lnTo>
                    <a:pt x="344" y="517"/>
                  </a:lnTo>
                  <a:lnTo>
                    <a:pt x="190" y="584"/>
                  </a:lnTo>
                  <a:lnTo>
                    <a:pt x="228" y="426"/>
                  </a:lnTo>
                  <a:lnTo>
                    <a:pt x="409" y="384"/>
                  </a:lnTo>
                  <a:lnTo>
                    <a:pt x="234" y="394"/>
                  </a:lnTo>
                  <a:lnTo>
                    <a:pt x="253" y="287"/>
                  </a:lnTo>
                  <a:lnTo>
                    <a:pt x="380" y="244"/>
                  </a:lnTo>
                  <a:lnTo>
                    <a:pt x="258" y="259"/>
                  </a:lnTo>
                  <a:lnTo>
                    <a:pt x="270" y="171"/>
                  </a:lnTo>
                  <a:lnTo>
                    <a:pt x="334" y="124"/>
                  </a:lnTo>
                  <a:lnTo>
                    <a:pt x="264" y="149"/>
                  </a:lnTo>
                  <a:lnTo>
                    <a:pt x="262" y="33"/>
                  </a:lnTo>
                  <a:lnTo>
                    <a:pt x="249" y="181"/>
                  </a:lnTo>
                  <a:lnTo>
                    <a:pt x="232" y="293"/>
                  </a:lnTo>
                  <a:lnTo>
                    <a:pt x="161" y="84"/>
                  </a:lnTo>
                  <a:lnTo>
                    <a:pt x="218" y="335"/>
                  </a:lnTo>
                  <a:lnTo>
                    <a:pt x="198" y="419"/>
                  </a:lnTo>
                  <a:lnTo>
                    <a:pt x="97" y="244"/>
                  </a:lnTo>
                  <a:lnTo>
                    <a:pt x="184" y="459"/>
                  </a:lnTo>
                  <a:lnTo>
                    <a:pt x="156" y="584"/>
                  </a:lnTo>
                  <a:lnTo>
                    <a:pt x="44" y="457"/>
                  </a:lnTo>
                  <a:lnTo>
                    <a:pt x="148" y="622"/>
                  </a:lnTo>
                  <a:lnTo>
                    <a:pt x="146" y="639"/>
                  </a:lnTo>
                  <a:lnTo>
                    <a:pt x="144" y="656"/>
                  </a:lnTo>
                  <a:lnTo>
                    <a:pt x="142" y="679"/>
                  </a:lnTo>
                  <a:lnTo>
                    <a:pt x="139" y="704"/>
                  </a:lnTo>
                  <a:lnTo>
                    <a:pt x="135" y="727"/>
                  </a:lnTo>
                  <a:lnTo>
                    <a:pt x="133" y="734"/>
                  </a:lnTo>
                  <a:lnTo>
                    <a:pt x="131" y="740"/>
                  </a:lnTo>
                  <a:lnTo>
                    <a:pt x="131" y="746"/>
                  </a:lnTo>
                  <a:lnTo>
                    <a:pt x="129" y="749"/>
                  </a:lnTo>
                  <a:lnTo>
                    <a:pt x="127" y="755"/>
                  </a:lnTo>
                  <a:lnTo>
                    <a:pt x="127" y="761"/>
                  </a:lnTo>
                  <a:lnTo>
                    <a:pt x="123" y="768"/>
                  </a:lnTo>
                  <a:lnTo>
                    <a:pt x="120" y="778"/>
                  </a:lnTo>
                  <a:lnTo>
                    <a:pt x="118" y="784"/>
                  </a:lnTo>
                  <a:lnTo>
                    <a:pt x="114" y="789"/>
                  </a:lnTo>
                  <a:lnTo>
                    <a:pt x="112" y="793"/>
                  </a:lnTo>
                  <a:lnTo>
                    <a:pt x="108" y="799"/>
                  </a:lnTo>
                  <a:lnTo>
                    <a:pt x="104" y="804"/>
                  </a:lnTo>
                  <a:lnTo>
                    <a:pt x="101" y="810"/>
                  </a:lnTo>
                  <a:lnTo>
                    <a:pt x="97" y="818"/>
                  </a:lnTo>
                  <a:lnTo>
                    <a:pt x="93" y="823"/>
                  </a:lnTo>
                  <a:lnTo>
                    <a:pt x="87" y="829"/>
                  </a:lnTo>
                  <a:lnTo>
                    <a:pt x="83" y="835"/>
                  </a:lnTo>
                  <a:lnTo>
                    <a:pt x="80" y="842"/>
                  </a:lnTo>
                  <a:lnTo>
                    <a:pt x="74" y="848"/>
                  </a:lnTo>
                  <a:lnTo>
                    <a:pt x="70" y="854"/>
                  </a:lnTo>
                  <a:lnTo>
                    <a:pt x="66" y="860"/>
                  </a:lnTo>
                  <a:lnTo>
                    <a:pt x="57" y="873"/>
                  </a:lnTo>
                  <a:lnTo>
                    <a:pt x="53" y="879"/>
                  </a:lnTo>
                  <a:lnTo>
                    <a:pt x="47" y="882"/>
                  </a:lnTo>
                  <a:lnTo>
                    <a:pt x="40" y="894"/>
                  </a:lnTo>
                  <a:lnTo>
                    <a:pt x="34" y="901"/>
                  </a:lnTo>
                  <a:lnTo>
                    <a:pt x="28" y="909"/>
                  </a:lnTo>
                  <a:lnTo>
                    <a:pt x="25" y="915"/>
                  </a:lnTo>
                  <a:lnTo>
                    <a:pt x="19" y="919"/>
                  </a:lnTo>
                  <a:lnTo>
                    <a:pt x="19" y="799"/>
                  </a:lnTo>
                  <a:lnTo>
                    <a:pt x="26" y="801"/>
                  </a:lnTo>
                  <a:lnTo>
                    <a:pt x="51" y="795"/>
                  </a:lnTo>
                  <a:lnTo>
                    <a:pt x="78" y="780"/>
                  </a:lnTo>
                  <a:lnTo>
                    <a:pt x="78" y="780"/>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3358" name="Freeform 46"/>
            <p:cNvSpPr>
              <a:spLocks/>
            </p:cNvSpPr>
            <p:nvPr/>
          </p:nvSpPr>
          <p:spPr bwMode="auto">
            <a:xfrm rot="1411064">
              <a:off x="338" y="480"/>
              <a:ext cx="286" cy="407"/>
            </a:xfrm>
            <a:custGeom>
              <a:avLst/>
              <a:gdLst/>
              <a:ahLst/>
              <a:cxnLst>
                <a:cxn ang="0">
                  <a:pos x="456" y="144"/>
                </a:cxn>
                <a:cxn ang="0">
                  <a:pos x="432" y="222"/>
                </a:cxn>
                <a:cxn ang="0">
                  <a:pos x="437" y="270"/>
                </a:cxn>
                <a:cxn ang="0">
                  <a:pos x="451" y="315"/>
                </a:cxn>
                <a:cxn ang="0">
                  <a:pos x="464" y="368"/>
                </a:cxn>
                <a:cxn ang="0">
                  <a:pos x="462" y="458"/>
                </a:cxn>
                <a:cxn ang="0">
                  <a:pos x="435" y="503"/>
                </a:cxn>
                <a:cxn ang="0">
                  <a:pos x="401" y="538"/>
                </a:cxn>
                <a:cxn ang="0">
                  <a:pos x="395" y="507"/>
                </a:cxn>
                <a:cxn ang="0">
                  <a:pos x="388" y="458"/>
                </a:cxn>
                <a:cxn ang="0">
                  <a:pos x="338" y="454"/>
                </a:cxn>
                <a:cxn ang="0">
                  <a:pos x="331" y="521"/>
                </a:cxn>
                <a:cxn ang="0">
                  <a:pos x="348" y="587"/>
                </a:cxn>
                <a:cxn ang="0">
                  <a:pos x="342" y="654"/>
                </a:cxn>
                <a:cxn ang="0">
                  <a:pos x="285" y="640"/>
                </a:cxn>
                <a:cxn ang="0">
                  <a:pos x="270" y="572"/>
                </a:cxn>
                <a:cxn ang="0">
                  <a:pos x="240" y="570"/>
                </a:cxn>
                <a:cxn ang="0">
                  <a:pos x="241" y="631"/>
                </a:cxn>
                <a:cxn ang="0">
                  <a:pos x="245" y="667"/>
                </a:cxn>
                <a:cxn ang="0">
                  <a:pos x="247" y="711"/>
                </a:cxn>
                <a:cxn ang="0">
                  <a:pos x="241" y="785"/>
                </a:cxn>
                <a:cxn ang="0">
                  <a:pos x="183" y="770"/>
                </a:cxn>
                <a:cxn ang="0">
                  <a:pos x="179" y="713"/>
                </a:cxn>
                <a:cxn ang="0">
                  <a:pos x="184" y="652"/>
                </a:cxn>
                <a:cxn ang="0">
                  <a:pos x="175" y="638"/>
                </a:cxn>
                <a:cxn ang="0">
                  <a:pos x="129" y="796"/>
                </a:cxn>
                <a:cxn ang="0">
                  <a:pos x="78" y="813"/>
                </a:cxn>
                <a:cxn ang="0">
                  <a:pos x="63" y="758"/>
                </a:cxn>
                <a:cxn ang="0">
                  <a:pos x="93" y="713"/>
                </a:cxn>
                <a:cxn ang="0">
                  <a:pos x="8" y="680"/>
                </a:cxn>
                <a:cxn ang="0">
                  <a:pos x="42" y="654"/>
                </a:cxn>
                <a:cxn ang="0">
                  <a:pos x="122" y="625"/>
                </a:cxn>
                <a:cxn ang="0">
                  <a:pos x="13" y="566"/>
                </a:cxn>
                <a:cxn ang="0">
                  <a:pos x="23" y="528"/>
                </a:cxn>
                <a:cxn ang="0">
                  <a:pos x="146" y="509"/>
                </a:cxn>
                <a:cxn ang="0">
                  <a:pos x="160" y="464"/>
                </a:cxn>
                <a:cxn ang="0">
                  <a:pos x="57" y="465"/>
                </a:cxn>
                <a:cxn ang="0">
                  <a:pos x="4" y="405"/>
                </a:cxn>
                <a:cxn ang="0">
                  <a:pos x="42" y="365"/>
                </a:cxn>
                <a:cxn ang="0">
                  <a:pos x="202" y="376"/>
                </a:cxn>
                <a:cxn ang="0">
                  <a:pos x="169" y="344"/>
                </a:cxn>
                <a:cxn ang="0">
                  <a:pos x="108" y="302"/>
                </a:cxn>
                <a:cxn ang="0">
                  <a:pos x="135" y="258"/>
                </a:cxn>
                <a:cxn ang="0">
                  <a:pos x="171" y="216"/>
                </a:cxn>
                <a:cxn ang="0">
                  <a:pos x="217" y="184"/>
                </a:cxn>
                <a:cxn ang="0">
                  <a:pos x="281" y="165"/>
                </a:cxn>
                <a:cxn ang="0">
                  <a:pos x="376" y="140"/>
                </a:cxn>
                <a:cxn ang="0">
                  <a:pos x="152" y="296"/>
                </a:cxn>
                <a:cxn ang="0">
                  <a:pos x="42" y="549"/>
                </a:cxn>
                <a:cxn ang="0">
                  <a:pos x="150" y="646"/>
                </a:cxn>
                <a:cxn ang="0">
                  <a:pos x="289" y="399"/>
                </a:cxn>
                <a:cxn ang="0">
                  <a:pos x="390" y="197"/>
                </a:cxn>
                <a:cxn ang="0">
                  <a:pos x="422" y="131"/>
                </a:cxn>
                <a:cxn ang="0">
                  <a:pos x="447" y="99"/>
                </a:cxn>
                <a:cxn ang="0">
                  <a:pos x="477" y="72"/>
                </a:cxn>
                <a:cxn ang="0">
                  <a:pos x="513" y="43"/>
                </a:cxn>
                <a:cxn ang="0">
                  <a:pos x="563" y="7"/>
                </a:cxn>
                <a:cxn ang="0">
                  <a:pos x="479" y="118"/>
                </a:cxn>
              </a:cxnLst>
              <a:rect l="0" t="0" r="r" b="b"/>
              <a:pathLst>
                <a:path w="572" h="813">
                  <a:moveTo>
                    <a:pt x="479" y="118"/>
                  </a:moveTo>
                  <a:lnTo>
                    <a:pt x="477" y="119"/>
                  </a:lnTo>
                  <a:lnTo>
                    <a:pt x="470" y="125"/>
                  </a:lnTo>
                  <a:lnTo>
                    <a:pt x="466" y="131"/>
                  </a:lnTo>
                  <a:lnTo>
                    <a:pt x="460" y="137"/>
                  </a:lnTo>
                  <a:lnTo>
                    <a:pt x="456" y="144"/>
                  </a:lnTo>
                  <a:lnTo>
                    <a:pt x="451" y="152"/>
                  </a:lnTo>
                  <a:lnTo>
                    <a:pt x="441" y="171"/>
                  </a:lnTo>
                  <a:lnTo>
                    <a:pt x="435" y="194"/>
                  </a:lnTo>
                  <a:lnTo>
                    <a:pt x="432" y="207"/>
                  </a:lnTo>
                  <a:lnTo>
                    <a:pt x="432" y="215"/>
                  </a:lnTo>
                  <a:lnTo>
                    <a:pt x="432" y="222"/>
                  </a:lnTo>
                  <a:lnTo>
                    <a:pt x="432" y="230"/>
                  </a:lnTo>
                  <a:lnTo>
                    <a:pt x="432" y="237"/>
                  </a:lnTo>
                  <a:lnTo>
                    <a:pt x="433" y="245"/>
                  </a:lnTo>
                  <a:lnTo>
                    <a:pt x="435" y="254"/>
                  </a:lnTo>
                  <a:lnTo>
                    <a:pt x="437" y="262"/>
                  </a:lnTo>
                  <a:lnTo>
                    <a:pt x="437" y="270"/>
                  </a:lnTo>
                  <a:lnTo>
                    <a:pt x="439" y="279"/>
                  </a:lnTo>
                  <a:lnTo>
                    <a:pt x="441" y="287"/>
                  </a:lnTo>
                  <a:lnTo>
                    <a:pt x="445" y="294"/>
                  </a:lnTo>
                  <a:lnTo>
                    <a:pt x="445" y="302"/>
                  </a:lnTo>
                  <a:lnTo>
                    <a:pt x="449" y="310"/>
                  </a:lnTo>
                  <a:lnTo>
                    <a:pt x="451" y="315"/>
                  </a:lnTo>
                  <a:lnTo>
                    <a:pt x="452" y="323"/>
                  </a:lnTo>
                  <a:lnTo>
                    <a:pt x="454" y="330"/>
                  </a:lnTo>
                  <a:lnTo>
                    <a:pt x="458" y="344"/>
                  </a:lnTo>
                  <a:lnTo>
                    <a:pt x="460" y="349"/>
                  </a:lnTo>
                  <a:lnTo>
                    <a:pt x="462" y="357"/>
                  </a:lnTo>
                  <a:lnTo>
                    <a:pt x="464" y="368"/>
                  </a:lnTo>
                  <a:lnTo>
                    <a:pt x="468" y="380"/>
                  </a:lnTo>
                  <a:lnTo>
                    <a:pt x="470" y="393"/>
                  </a:lnTo>
                  <a:lnTo>
                    <a:pt x="472" y="405"/>
                  </a:lnTo>
                  <a:lnTo>
                    <a:pt x="472" y="416"/>
                  </a:lnTo>
                  <a:lnTo>
                    <a:pt x="470" y="437"/>
                  </a:lnTo>
                  <a:lnTo>
                    <a:pt x="462" y="458"/>
                  </a:lnTo>
                  <a:lnTo>
                    <a:pt x="456" y="469"/>
                  </a:lnTo>
                  <a:lnTo>
                    <a:pt x="452" y="479"/>
                  </a:lnTo>
                  <a:lnTo>
                    <a:pt x="449" y="483"/>
                  </a:lnTo>
                  <a:lnTo>
                    <a:pt x="447" y="486"/>
                  </a:lnTo>
                  <a:lnTo>
                    <a:pt x="441" y="496"/>
                  </a:lnTo>
                  <a:lnTo>
                    <a:pt x="435" y="503"/>
                  </a:lnTo>
                  <a:lnTo>
                    <a:pt x="430" y="509"/>
                  </a:lnTo>
                  <a:lnTo>
                    <a:pt x="424" y="517"/>
                  </a:lnTo>
                  <a:lnTo>
                    <a:pt x="418" y="521"/>
                  </a:lnTo>
                  <a:lnTo>
                    <a:pt x="413" y="526"/>
                  </a:lnTo>
                  <a:lnTo>
                    <a:pt x="409" y="530"/>
                  </a:lnTo>
                  <a:lnTo>
                    <a:pt x="401" y="538"/>
                  </a:lnTo>
                  <a:lnTo>
                    <a:pt x="394" y="541"/>
                  </a:lnTo>
                  <a:lnTo>
                    <a:pt x="394" y="538"/>
                  </a:lnTo>
                  <a:lnTo>
                    <a:pt x="394" y="528"/>
                  </a:lnTo>
                  <a:lnTo>
                    <a:pt x="394" y="522"/>
                  </a:lnTo>
                  <a:lnTo>
                    <a:pt x="394" y="515"/>
                  </a:lnTo>
                  <a:lnTo>
                    <a:pt x="395" y="507"/>
                  </a:lnTo>
                  <a:lnTo>
                    <a:pt x="394" y="500"/>
                  </a:lnTo>
                  <a:lnTo>
                    <a:pt x="394" y="490"/>
                  </a:lnTo>
                  <a:lnTo>
                    <a:pt x="392" y="481"/>
                  </a:lnTo>
                  <a:lnTo>
                    <a:pt x="392" y="473"/>
                  </a:lnTo>
                  <a:lnTo>
                    <a:pt x="390" y="465"/>
                  </a:lnTo>
                  <a:lnTo>
                    <a:pt x="388" y="458"/>
                  </a:lnTo>
                  <a:lnTo>
                    <a:pt x="384" y="450"/>
                  </a:lnTo>
                  <a:lnTo>
                    <a:pt x="375" y="441"/>
                  </a:lnTo>
                  <a:lnTo>
                    <a:pt x="365" y="437"/>
                  </a:lnTo>
                  <a:lnTo>
                    <a:pt x="356" y="439"/>
                  </a:lnTo>
                  <a:lnTo>
                    <a:pt x="346" y="445"/>
                  </a:lnTo>
                  <a:lnTo>
                    <a:pt x="338" y="454"/>
                  </a:lnTo>
                  <a:lnTo>
                    <a:pt x="333" y="467"/>
                  </a:lnTo>
                  <a:lnTo>
                    <a:pt x="327" y="481"/>
                  </a:lnTo>
                  <a:lnTo>
                    <a:pt x="327" y="496"/>
                  </a:lnTo>
                  <a:lnTo>
                    <a:pt x="327" y="503"/>
                  </a:lnTo>
                  <a:lnTo>
                    <a:pt x="329" y="511"/>
                  </a:lnTo>
                  <a:lnTo>
                    <a:pt x="331" y="521"/>
                  </a:lnTo>
                  <a:lnTo>
                    <a:pt x="333" y="528"/>
                  </a:lnTo>
                  <a:lnTo>
                    <a:pt x="337" y="540"/>
                  </a:lnTo>
                  <a:lnTo>
                    <a:pt x="340" y="551"/>
                  </a:lnTo>
                  <a:lnTo>
                    <a:pt x="342" y="562"/>
                  </a:lnTo>
                  <a:lnTo>
                    <a:pt x="346" y="576"/>
                  </a:lnTo>
                  <a:lnTo>
                    <a:pt x="348" y="587"/>
                  </a:lnTo>
                  <a:lnTo>
                    <a:pt x="352" y="598"/>
                  </a:lnTo>
                  <a:lnTo>
                    <a:pt x="352" y="612"/>
                  </a:lnTo>
                  <a:lnTo>
                    <a:pt x="352" y="623"/>
                  </a:lnTo>
                  <a:lnTo>
                    <a:pt x="348" y="642"/>
                  </a:lnTo>
                  <a:lnTo>
                    <a:pt x="344" y="650"/>
                  </a:lnTo>
                  <a:lnTo>
                    <a:pt x="342" y="654"/>
                  </a:lnTo>
                  <a:lnTo>
                    <a:pt x="338" y="657"/>
                  </a:lnTo>
                  <a:lnTo>
                    <a:pt x="331" y="661"/>
                  </a:lnTo>
                  <a:lnTo>
                    <a:pt x="321" y="665"/>
                  </a:lnTo>
                  <a:lnTo>
                    <a:pt x="302" y="663"/>
                  </a:lnTo>
                  <a:lnTo>
                    <a:pt x="291" y="650"/>
                  </a:lnTo>
                  <a:lnTo>
                    <a:pt x="285" y="640"/>
                  </a:lnTo>
                  <a:lnTo>
                    <a:pt x="281" y="629"/>
                  </a:lnTo>
                  <a:lnTo>
                    <a:pt x="279" y="617"/>
                  </a:lnTo>
                  <a:lnTo>
                    <a:pt x="278" y="606"/>
                  </a:lnTo>
                  <a:lnTo>
                    <a:pt x="276" y="595"/>
                  </a:lnTo>
                  <a:lnTo>
                    <a:pt x="272" y="581"/>
                  </a:lnTo>
                  <a:lnTo>
                    <a:pt x="270" y="572"/>
                  </a:lnTo>
                  <a:lnTo>
                    <a:pt x="268" y="562"/>
                  </a:lnTo>
                  <a:lnTo>
                    <a:pt x="260" y="547"/>
                  </a:lnTo>
                  <a:lnTo>
                    <a:pt x="251" y="543"/>
                  </a:lnTo>
                  <a:lnTo>
                    <a:pt x="245" y="547"/>
                  </a:lnTo>
                  <a:lnTo>
                    <a:pt x="241" y="557"/>
                  </a:lnTo>
                  <a:lnTo>
                    <a:pt x="240" y="570"/>
                  </a:lnTo>
                  <a:lnTo>
                    <a:pt x="240" y="579"/>
                  </a:lnTo>
                  <a:lnTo>
                    <a:pt x="240" y="589"/>
                  </a:lnTo>
                  <a:lnTo>
                    <a:pt x="240" y="598"/>
                  </a:lnTo>
                  <a:lnTo>
                    <a:pt x="241" y="608"/>
                  </a:lnTo>
                  <a:lnTo>
                    <a:pt x="241" y="619"/>
                  </a:lnTo>
                  <a:lnTo>
                    <a:pt x="241" y="631"/>
                  </a:lnTo>
                  <a:lnTo>
                    <a:pt x="243" y="636"/>
                  </a:lnTo>
                  <a:lnTo>
                    <a:pt x="243" y="644"/>
                  </a:lnTo>
                  <a:lnTo>
                    <a:pt x="243" y="650"/>
                  </a:lnTo>
                  <a:lnTo>
                    <a:pt x="243" y="655"/>
                  </a:lnTo>
                  <a:lnTo>
                    <a:pt x="245" y="661"/>
                  </a:lnTo>
                  <a:lnTo>
                    <a:pt x="245" y="667"/>
                  </a:lnTo>
                  <a:lnTo>
                    <a:pt x="245" y="675"/>
                  </a:lnTo>
                  <a:lnTo>
                    <a:pt x="245" y="680"/>
                  </a:lnTo>
                  <a:lnTo>
                    <a:pt x="247" y="692"/>
                  </a:lnTo>
                  <a:lnTo>
                    <a:pt x="247" y="699"/>
                  </a:lnTo>
                  <a:lnTo>
                    <a:pt x="247" y="705"/>
                  </a:lnTo>
                  <a:lnTo>
                    <a:pt x="247" y="711"/>
                  </a:lnTo>
                  <a:lnTo>
                    <a:pt x="247" y="716"/>
                  </a:lnTo>
                  <a:lnTo>
                    <a:pt x="247" y="728"/>
                  </a:lnTo>
                  <a:lnTo>
                    <a:pt x="247" y="739"/>
                  </a:lnTo>
                  <a:lnTo>
                    <a:pt x="247" y="751"/>
                  </a:lnTo>
                  <a:lnTo>
                    <a:pt x="245" y="770"/>
                  </a:lnTo>
                  <a:lnTo>
                    <a:pt x="241" y="785"/>
                  </a:lnTo>
                  <a:lnTo>
                    <a:pt x="236" y="798"/>
                  </a:lnTo>
                  <a:lnTo>
                    <a:pt x="228" y="806"/>
                  </a:lnTo>
                  <a:lnTo>
                    <a:pt x="217" y="806"/>
                  </a:lnTo>
                  <a:lnTo>
                    <a:pt x="198" y="798"/>
                  </a:lnTo>
                  <a:lnTo>
                    <a:pt x="184" y="781"/>
                  </a:lnTo>
                  <a:lnTo>
                    <a:pt x="183" y="770"/>
                  </a:lnTo>
                  <a:lnTo>
                    <a:pt x="179" y="756"/>
                  </a:lnTo>
                  <a:lnTo>
                    <a:pt x="179" y="743"/>
                  </a:lnTo>
                  <a:lnTo>
                    <a:pt x="179" y="735"/>
                  </a:lnTo>
                  <a:lnTo>
                    <a:pt x="179" y="728"/>
                  </a:lnTo>
                  <a:lnTo>
                    <a:pt x="179" y="720"/>
                  </a:lnTo>
                  <a:lnTo>
                    <a:pt x="179" y="713"/>
                  </a:lnTo>
                  <a:lnTo>
                    <a:pt x="179" y="705"/>
                  </a:lnTo>
                  <a:lnTo>
                    <a:pt x="181" y="697"/>
                  </a:lnTo>
                  <a:lnTo>
                    <a:pt x="183" y="669"/>
                  </a:lnTo>
                  <a:lnTo>
                    <a:pt x="183" y="663"/>
                  </a:lnTo>
                  <a:lnTo>
                    <a:pt x="183" y="657"/>
                  </a:lnTo>
                  <a:lnTo>
                    <a:pt x="184" y="652"/>
                  </a:lnTo>
                  <a:lnTo>
                    <a:pt x="184" y="646"/>
                  </a:lnTo>
                  <a:lnTo>
                    <a:pt x="183" y="635"/>
                  </a:lnTo>
                  <a:lnTo>
                    <a:pt x="183" y="627"/>
                  </a:lnTo>
                  <a:lnTo>
                    <a:pt x="179" y="625"/>
                  </a:lnTo>
                  <a:lnTo>
                    <a:pt x="177" y="629"/>
                  </a:lnTo>
                  <a:lnTo>
                    <a:pt x="175" y="638"/>
                  </a:lnTo>
                  <a:lnTo>
                    <a:pt x="169" y="665"/>
                  </a:lnTo>
                  <a:lnTo>
                    <a:pt x="164" y="699"/>
                  </a:lnTo>
                  <a:lnTo>
                    <a:pt x="154" y="735"/>
                  </a:lnTo>
                  <a:lnTo>
                    <a:pt x="144" y="770"/>
                  </a:lnTo>
                  <a:lnTo>
                    <a:pt x="137" y="783"/>
                  </a:lnTo>
                  <a:lnTo>
                    <a:pt x="129" y="796"/>
                  </a:lnTo>
                  <a:lnTo>
                    <a:pt x="125" y="800"/>
                  </a:lnTo>
                  <a:lnTo>
                    <a:pt x="120" y="804"/>
                  </a:lnTo>
                  <a:lnTo>
                    <a:pt x="110" y="809"/>
                  </a:lnTo>
                  <a:lnTo>
                    <a:pt x="101" y="811"/>
                  </a:lnTo>
                  <a:lnTo>
                    <a:pt x="93" y="813"/>
                  </a:lnTo>
                  <a:lnTo>
                    <a:pt x="78" y="813"/>
                  </a:lnTo>
                  <a:lnTo>
                    <a:pt x="59" y="804"/>
                  </a:lnTo>
                  <a:lnTo>
                    <a:pt x="53" y="796"/>
                  </a:lnTo>
                  <a:lnTo>
                    <a:pt x="53" y="785"/>
                  </a:lnTo>
                  <a:lnTo>
                    <a:pt x="55" y="775"/>
                  </a:lnTo>
                  <a:lnTo>
                    <a:pt x="59" y="764"/>
                  </a:lnTo>
                  <a:lnTo>
                    <a:pt x="63" y="758"/>
                  </a:lnTo>
                  <a:lnTo>
                    <a:pt x="67" y="754"/>
                  </a:lnTo>
                  <a:lnTo>
                    <a:pt x="74" y="743"/>
                  </a:lnTo>
                  <a:lnTo>
                    <a:pt x="78" y="739"/>
                  </a:lnTo>
                  <a:lnTo>
                    <a:pt x="82" y="733"/>
                  </a:lnTo>
                  <a:lnTo>
                    <a:pt x="87" y="726"/>
                  </a:lnTo>
                  <a:lnTo>
                    <a:pt x="93" y="713"/>
                  </a:lnTo>
                  <a:lnTo>
                    <a:pt x="91" y="709"/>
                  </a:lnTo>
                  <a:lnTo>
                    <a:pt x="86" y="707"/>
                  </a:lnTo>
                  <a:lnTo>
                    <a:pt x="61" y="703"/>
                  </a:lnTo>
                  <a:lnTo>
                    <a:pt x="29" y="695"/>
                  </a:lnTo>
                  <a:lnTo>
                    <a:pt x="10" y="684"/>
                  </a:lnTo>
                  <a:lnTo>
                    <a:pt x="8" y="680"/>
                  </a:lnTo>
                  <a:lnTo>
                    <a:pt x="10" y="676"/>
                  </a:lnTo>
                  <a:lnTo>
                    <a:pt x="11" y="671"/>
                  </a:lnTo>
                  <a:lnTo>
                    <a:pt x="17" y="665"/>
                  </a:lnTo>
                  <a:lnTo>
                    <a:pt x="25" y="661"/>
                  </a:lnTo>
                  <a:lnTo>
                    <a:pt x="34" y="657"/>
                  </a:lnTo>
                  <a:lnTo>
                    <a:pt x="42" y="654"/>
                  </a:lnTo>
                  <a:lnTo>
                    <a:pt x="51" y="652"/>
                  </a:lnTo>
                  <a:lnTo>
                    <a:pt x="68" y="646"/>
                  </a:lnTo>
                  <a:lnTo>
                    <a:pt x="86" y="642"/>
                  </a:lnTo>
                  <a:lnTo>
                    <a:pt x="103" y="638"/>
                  </a:lnTo>
                  <a:lnTo>
                    <a:pt x="114" y="633"/>
                  </a:lnTo>
                  <a:lnTo>
                    <a:pt x="122" y="625"/>
                  </a:lnTo>
                  <a:lnTo>
                    <a:pt x="124" y="614"/>
                  </a:lnTo>
                  <a:lnTo>
                    <a:pt x="122" y="610"/>
                  </a:lnTo>
                  <a:lnTo>
                    <a:pt x="118" y="604"/>
                  </a:lnTo>
                  <a:lnTo>
                    <a:pt x="101" y="595"/>
                  </a:lnTo>
                  <a:lnTo>
                    <a:pt x="55" y="581"/>
                  </a:lnTo>
                  <a:lnTo>
                    <a:pt x="13" y="566"/>
                  </a:lnTo>
                  <a:lnTo>
                    <a:pt x="4" y="555"/>
                  </a:lnTo>
                  <a:lnTo>
                    <a:pt x="2" y="549"/>
                  </a:lnTo>
                  <a:lnTo>
                    <a:pt x="4" y="543"/>
                  </a:lnTo>
                  <a:lnTo>
                    <a:pt x="10" y="538"/>
                  </a:lnTo>
                  <a:lnTo>
                    <a:pt x="15" y="532"/>
                  </a:lnTo>
                  <a:lnTo>
                    <a:pt x="23" y="528"/>
                  </a:lnTo>
                  <a:lnTo>
                    <a:pt x="30" y="526"/>
                  </a:lnTo>
                  <a:lnTo>
                    <a:pt x="49" y="522"/>
                  </a:lnTo>
                  <a:lnTo>
                    <a:pt x="70" y="522"/>
                  </a:lnTo>
                  <a:lnTo>
                    <a:pt x="93" y="521"/>
                  </a:lnTo>
                  <a:lnTo>
                    <a:pt x="114" y="521"/>
                  </a:lnTo>
                  <a:lnTo>
                    <a:pt x="146" y="509"/>
                  </a:lnTo>
                  <a:lnTo>
                    <a:pt x="158" y="500"/>
                  </a:lnTo>
                  <a:lnTo>
                    <a:pt x="164" y="490"/>
                  </a:lnTo>
                  <a:lnTo>
                    <a:pt x="167" y="481"/>
                  </a:lnTo>
                  <a:lnTo>
                    <a:pt x="167" y="477"/>
                  </a:lnTo>
                  <a:lnTo>
                    <a:pt x="165" y="471"/>
                  </a:lnTo>
                  <a:lnTo>
                    <a:pt x="160" y="464"/>
                  </a:lnTo>
                  <a:lnTo>
                    <a:pt x="152" y="458"/>
                  </a:lnTo>
                  <a:lnTo>
                    <a:pt x="124" y="450"/>
                  </a:lnTo>
                  <a:lnTo>
                    <a:pt x="93" y="454"/>
                  </a:lnTo>
                  <a:lnTo>
                    <a:pt x="80" y="458"/>
                  </a:lnTo>
                  <a:lnTo>
                    <a:pt x="68" y="462"/>
                  </a:lnTo>
                  <a:lnTo>
                    <a:pt x="57" y="465"/>
                  </a:lnTo>
                  <a:lnTo>
                    <a:pt x="44" y="465"/>
                  </a:lnTo>
                  <a:lnTo>
                    <a:pt x="17" y="462"/>
                  </a:lnTo>
                  <a:lnTo>
                    <a:pt x="4" y="452"/>
                  </a:lnTo>
                  <a:lnTo>
                    <a:pt x="0" y="439"/>
                  </a:lnTo>
                  <a:lnTo>
                    <a:pt x="0" y="424"/>
                  </a:lnTo>
                  <a:lnTo>
                    <a:pt x="4" y="405"/>
                  </a:lnTo>
                  <a:lnTo>
                    <a:pt x="8" y="397"/>
                  </a:lnTo>
                  <a:lnTo>
                    <a:pt x="13" y="387"/>
                  </a:lnTo>
                  <a:lnTo>
                    <a:pt x="19" y="382"/>
                  </a:lnTo>
                  <a:lnTo>
                    <a:pt x="27" y="374"/>
                  </a:lnTo>
                  <a:lnTo>
                    <a:pt x="32" y="368"/>
                  </a:lnTo>
                  <a:lnTo>
                    <a:pt x="42" y="365"/>
                  </a:lnTo>
                  <a:lnTo>
                    <a:pt x="51" y="361"/>
                  </a:lnTo>
                  <a:lnTo>
                    <a:pt x="61" y="361"/>
                  </a:lnTo>
                  <a:lnTo>
                    <a:pt x="82" y="361"/>
                  </a:lnTo>
                  <a:lnTo>
                    <a:pt x="106" y="365"/>
                  </a:lnTo>
                  <a:lnTo>
                    <a:pt x="158" y="374"/>
                  </a:lnTo>
                  <a:lnTo>
                    <a:pt x="202" y="376"/>
                  </a:lnTo>
                  <a:lnTo>
                    <a:pt x="215" y="372"/>
                  </a:lnTo>
                  <a:lnTo>
                    <a:pt x="222" y="363"/>
                  </a:lnTo>
                  <a:lnTo>
                    <a:pt x="222" y="357"/>
                  </a:lnTo>
                  <a:lnTo>
                    <a:pt x="221" y="353"/>
                  </a:lnTo>
                  <a:lnTo>
                    <a:pt x="209" y="348"/>
                  </a:lnTo>
                  <a:lnTo>
                    <a:pt x="169" y="344"/>
                  </a:lnTo>
                  <a:lnTo>
                    <a:pt x="146" y="342"/>
                  </a:lnTo>
                  <a:lnTo>
                    <a:pt x="127" y="338"/>
                  </a:lnTo>
                  <a:lnTo>
                    <a:pt x="112" y="330"/>
                  </a:lnTo>
                  <a:lnTo>
                    <a:pt x="105" y="319"/>
                  </a:lnTo>
                  <a:lnTo>
                    <a:pt x="105" y="311"/>
                  </a:lnTo>
                  <a:lnTo>
                    <a:pt x="108" y="302"/>
                  </a:lnTo>
                  <a:lnTo>
                    <a:pt x="114" y="289"/>
                  </a:lnTo>
                  <a:lnTo>
                    <a:pt x="116" y="285"/>
                  </a:lnTo>
                  <a:lnTo>
                    <a:pt x="120" y="277"/>
                  </a:lnTo>
                  <a:lnTo>
                    <a:pt x="125" y="272"/>
                  </a:lnTo>
                  <a:lnTo>
                    <a:pt x="129" y="264"/>
                  </a:lnTo>
                  <a:lnTo>
                    <a:pt x="135" y="258"/>
                  </a:lnTo>
                  <a:lnTo>
                    <a:pt x="141" y="251"/>
                  </a:lnTo>
                  <a:lnTo>
                    <a:pt x="144" y="243"/>
                  </a:lnTo>
                  <a:lnTo>
                    <a:pt x="152" y="237"/>
                  </a:lnTo>
                  <a:lnTo>
                    <a:pt x="158" y="230"/>
                  </a:lnTo>
                  <a:lnTo>
                    <a:pt x="165" y="224"/>
                  </a:lnTo>
                  <a:lnTo>
                    <a:pt x="171" y="216"/>
                  </a:lnTo>
                  <a:lnTo>
                    <a:pt x="179" y="211"/>
                  </a:lnTo>
                  <a:lnTo>
                    <a:pt x="186" y="205"/>
                  </a:lnTo>
                  <a:lnTo>
                    <a:pt x="194" y="199"/>
                  </a:lnTo>
                  <a:lnTo>
                    <a:pt x="202" y="194"/>
                  </a:lnTo>
                  <a:lnTo>
                    <a:pt x="209" y="188"/>
                  </a:lnTo>
                  <a:lnTo>
                    <a:pt x="217" y="184"/>
                  </a:lnTo>
                  <a:lnTo>
                    <a:pt x="224" y="178"/>
                  </a:lnTo>
                  <a:lnTo>
                    <a:pt x="232" y="175"/>
                  </a:lnTo>
                  <a:lnTo>
                    <a:pt x="240" y="173"/>
                  </a:lnTo>
                  <a:lnTo>
                    <a:pt x="255" y="167"/>
                  </a:lnTo>
                  <a:lnTo>
                    <a:pt x="268" y="165"/>
                  </a:lnTo>
                  <a:lnTo>
                    <a:pt x="281" y="165"/>
                  </a:lnTo>
                  <a:lnTo>
                    <a:pt x="308" y="167"/>
                  </a:lnTo>
                  <a:lnTo>
                    <a:pt x="331" y="163"/>
                  </a:lnTo>
                  <a:lnTo>
                    <a:pt x="352" y="156"/>
                  </a:lnTo>
                  <a:lnTo>
                    <a:pt x="359" y="152"/>
                  </a:lnTo>
                  <a:lnTo>
                    <a:pt x="369" y="146"/>
                  </a:lnTo>
                  <a:lnTo>
                    <a:pt x="376" y="140"/>
                  </a:lnTo>
                  <a:lnTo>
                    <a:pt x="382" y="135"/>
                  </a:lnTo>
                  <a:lnTo>
                    <a:pt x="394" y="127"/>
                  </a:lnTo>
                  <a:lnTo>
                    <a:pt x="399" y="119"/>
                  </a:lnTo>
                  <a:lnTo>
                    <a:pt x="401" y="118"/>
                  </a:lnTo>
                  <a:lnTo>
                    <a:pt x="337" y="237"/>
                  </a:lnTo>
                  <a:lnTo>
                    <a:pt x="152" y="296"/>
                  </a:lnTo>
                  <a:lnTo>
                    <a:pt x="318" y="275"/>
                  </a:lnTo>
                  <a:lnTo>
                    <a:pt x="238" y="416"/>
                  </a:lnTo>
                  <a:lnTo>
                    <a:pt x="53" y="406"/>
                  </a:lnTo>
                  <a:lnTo>
                    <a:pt x="224" y="446"/>
                  </a:lnTo>
                  <a:lnTo>
                    <a:pt x="175" y="541"/>
                  </a:lnTo>
                  <a:lnTo>
                    <a:pt x="42" y="549"/>
                  </a:lnTo>
                  <a:lnTo>
                    <a:pt x="162" y="568"/>
                  </a:lnTo>
                  <a:lnTo>
                    <a:pt x="127" y="648"/>
                  </a:lnTo>
                  <a:lnTo>
                    <a:pt x="53" y="676"/>
                  </a:lnTo>
                  <a:lnTo>
                    <a:pt x="127" y="673"/>
                  </a:lnTo>
                  <a:lnTo>
                    <a:pt x="97" y="787"/>
                  </a:lnTo>
                  <a:lnTo>
                    <a:pt x="150" y="646"/>
                  </a:lnTo>
                  <a:lnTo>
                    <a:pt x="200" y="543"/>
                  </a:lnTo>
                  <a:lnTo>
                    <a:pt x="209" y="764"/>
                  </a:lnTo>
                  <a:lnTo>
                    <a:pt x="222" y="507"/>
                  </a:lnTo>
                  <a:lnTo>
                    <a:pt x="266" y="431"/>
                  </a:lnTo>
                  <a:lnTo>
                    <a:pt x="314" y="627"/>
                  </a:lnTo>
                  <a:lnTo>
                    <a:pt x="289" y="399"/>
                  </a:lnTo>
                  <a:lnTo>
                    <a:pt x="350" y="285"/>
                  </a:lnTo>
                  <a:lnTo>
                    <a:pt x="424" y="437"/>
                  </a:lnTo>
                  <a:lnTo>
                    <a:pt x="367" y="251"/>
                  </a:lnTo>
                  <a:lnTo>
                    <a:pt x="375" y="235"/>
                  </a:lnTo>
                  <a:lnTo>
                    <a:pt x="380" y="218"/>
                  </a:lnTo>
                  <a:lnTo>
                    <a:pt x="390" y="197"/>
                  </a:lnTo>
                  <a:lnTo>
                    <a:pt x="399" y="175"/>
                  </a:lnTo>
                  <a:lnTo>
                    <a:pt x="411" y="152"/>
                  </a:lnTo>
                  <a:lnTo>
                    <a:pt x="414" y="146"/>
                  </a:lnTo>
                  <a:lnTo>
                    <a:pt x="416" y="142"/>
                  </a:lnTo>
                  <a:lnTo>
                    <a:pt x="418" y="137"/>
                  </a:lnTo>
                  <a:lnTo>
                    <a:pt x="422" y="131"/>
                  </a:lnTo>
                  <a:lnTo>
                    <a:pt x="424" y="127"/>
                  </a:lnTo>
                  <a:lnTo>
                    <a:pt x="428" y="123"/>
                  </a:lnTo>
                  <a:lnTo>
                    <a:pt x="432" y="116"/>
                  </a:lnTo>
                  <a:lnTo>
                    <a:pt x="439" y="108"/>
                  </a:lnTo>
                  <a:lnTo>
                    <a:pt x="443" y="104"/>
                  </a:lnTo>
                  <a:lnTo>
                    <a:pt x="447" y="99"/>
                  </a:lnTo>
                  <a:lnTo>
                    <a:pt x="451" y="95"/>
                  </a:lnTo>
                  <a:lnTo>
                    <a:pt x="456" y="91"/>
                  </a:lnTo>
                  <a:lnTo>
                    <a:pt x="460" y="85"/>
                  </a:lnTo>
                  <a:lnTo>
                    <a:pt x="466" y="81"/>
                  </a:lnTo>
                  <a:lnTo>
                    <a:pt x="472" y="76"/>
                  </a:lnTo>
                  <a:lnTo>
                    <a:pt x="477" y="72"/>
                  </a:lnTo>
                  <a:lnTo>
                    <a:pt x="483" y="66"/>
                  </a:lnTo>
                  <a:lnTo>
                    <a:pt x="489" y="62"/>
                  </a:lnTo>
                  <a:lnTo>
                    <a:pt x="494" y="57"/>
                  </a:lnTo>
                  <a:lnTo>
                    <a:pt x="502" y="53"/>
                  </a:lnTo>
                  <a:lnTo>
                    <a:pt x="508" y="47"/>
                  </a:lnTo>
                  <a:lnTo>
                    <a:pt x="513" y="43"/>
                  </a:lnTo>
                  <a:lnTo>
                    <a:pt x="525" y="34"/>
                  </a:lnTo>
                  <a:lnTo>
                    <a:pt x="530" y="30"/>
                  </a:lnTo>
                  <a:lnTo>
                    <a:pt x="536" y="26"/>
                  </a:lnTo>
                  <a:lnTo>
                    <a:pt x="546" y="19"/>
                  </a:lnTo>
                  <a:lnTo>
                    <a:pt x="555" y="13"/>
                  </a:lnTo>
                  <a:lnTo>
                    <a:pt x="563" y="7"/>
                  </a:lnTo>
                  <a:lnTo>
                    <a:pt x="568" y="4"/>
                  </a:lnTo>
                  <a:lnTo>
                    <a:pt x="572" y="0"/>
                  </a:lnTo>
                  <a:lnTo>
                    <a:pt x="542" y="114"/>
                  </a:lnTo>
                  <a:lnTo>
                    <a:pt x="534" y="110"/>
                  </a:lnTo>
                  <a:lnTo>
                    <a:pt x="510" y="110"/>
                  </a:lnTo>
                  <a:lnTo>
                    <a:pt x="479" y="118"/>
                  </a:lnTo>
                  <a:lnTo>
                    <a:pt x="479" y="11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3359" name="Freeform 47"/>
            <p:cNvSpPr>
              <a:spLocks/>
            </p:cNvSpPr>
            <p:nvPr/>
          </p:nvSpPr>
          <p:spPr bwMode="auto">
            <a:xfrm>
              <a:off x="240" y="480"/>
              <a:ext cx="432" cy="2064"/>
            </a:xfrm>
            <a:custGeom>
              <a:avLst/>
              <a:gdLst/>
              <a:ahLst/>
              <a:cxnLst>
                <a:cxn ang="0">
                  <a:pos x="703" y="331"/>
                </a:cxn>
                <a:cxn ang="0">
                  <a:pos x="699" y="488"/>
                </a:cxn>
                <a:cxn ang="0">
                  <a:pos x="737" y="576"/>
                </a:cxn>
                <a:cxn ang="0">
                  <a:pos x="783" y="656"/>
                </a:cxn>
                <a:cxn ang="0">
                  <a:pos x="838" y="745"/>
                </a:cxn>
                <a:cxn ang="0">
                  <a:pos x="882" y="914"/>
                </a:cxn>
                <a:cxn ang="0">
                  <a:pos x="855" y="1011"/>
                </a:cxn>
                <a:cxn ang="0">
                  <a:pos x="810" y="1093"/>
                </a:cxn>
                <a:cxn ang="0">
                  <a:pos x="783" y="1040"/>
                </a:cxn>
                <a:cxn ang="0">
                  <a:pos x="741" y="952"/>
                </a:cxn>
                <a:cxn ang="0">
                  <a:pos x="650" y="971"/>
                </a:cxn>
                <a:cxn ang="0">
                  <a:pos x="669" y="1099"/>
                </a:cxn>
                <a:cxn ang="0">
                  <a:pos x="739" y="1215"/>
                </a:cxn>
                <a:cxn ang="0">
                  <a:pos x="764" y="1342"/>
                </a:cxn>
                <a:cxn ang="0">
                  <a:pos x="650" y="1348"/>
                </a:cxn>
                <a:cxn ang="0">
                  <a:pos x="585" y="1228"/>
                </a:cxn>
                <a:cxn ang="0">
                  <a:pos x="528" y="1241"/>
                </a:cxn>
                <a:cxn ang="0">
                  <a:pos x="564" y="1353"/>
                </a:cxn>
                <a:cxn ang="0">
                  <a:pos x="589" y="1420"/>
                </a:cxn>
                <a:cxn ang="0">
                  <a:pos x="616" y="1498"/>
                </a:cxn>
                <a:cxn ang="0">
                  <a:pos x="644" y="1640"/>
                </a:cxn>
                <a:cxn ang="0">
                  <a:pos x="524" y="1642"/>
                </a:cxn>
                <a:cxn ang="0">
                  <a:pos x="490" y="1538"/>
                </a:cxn>
                <a:cxn ang="0">
                  <a:pos x="466" y="1420"/>
                </a:cxn>
                <a:cxn ang="0">
                  <a:pos x="443" y="1403"/>
                </a:cxn>
                <a:cxn ang="0">
                  <a:pos x="441" y="1718"/>
                </a:cxn>
                <a:cxn ang="0">
                  <a:pos x="355" y="1781"/>
                </a:cxn>
                <a:cxn ang="0">
                  <a:pos x="298" y="1686"/>
                </a:cxn>
                <a:cxn ang="0">
                  <a:pos x="331" y="1583"/>
                </a:cxn>
                <a:cxn ang="0">
                  <a:pos x="154" y="1568"/>
                </a:cxn>
                <a:cxn ang="0">
                  <a:pos x="203" y="1502"/>
                </a:cxn>
                <a:cxn ang="0">
                  <a:pos x="336" y="1405"/>
                </a:cxn>
                <a:cxn ang="0">
                  <a:pos x="104" y="1353"/>
                </a:cxn>
                <a:cxn ang="0">
                  <a:pos x="99" y="1279"/>
                </a:cxn>
                <a:cxn ang="0">
                  <a:pos x="323" y="1177"/>
                </a:cxn>
                <a:cxn ang="0">
                  <a:pos x="323" y="1085"/>
                </a:cxn>
                <a:cxn ang="0">
                  <a:pos x="129" y="1142"/>
                </a:cxn>
                <a:cxn ang="0">
                  <a:pos x="0" y="1059"/>
                </a:cxn>
                <a:cxn ang="0">
                  <a:pos x="49" y="962"/>
                </a:cxn>
                <a:cxn ang="0">
                  <a:pos x="353" y="901"/>
                </a:cxn>
                <a:cxn ang="0">
                  <a:pos x="273" y="855"/>
                </a:cxn>
                <a:cxn ang="0">
                  <a:pos x="138" y="810"/>
                </a:cxn>
                <a:cxn ang="0">
                  <a:pos x="165" y="713"/>
                </a:cxn>
                <a:cxn ang="0">
                  <a:pos x="213" y="618"/>
                </a:cxn>
                <a:cxn ang="0">
                  <a:pos x="277" y="532"/>
                </a:cxn>
                <a:cxn ang="0">
                  <a:pos x="391" y="464"/>
                </a:cxn>
                <a:cxn ang="0">
                  <a:pos x="553" y="367"/>
                </a:cxn>
                <a:cxn ang="0">
                  <a:pos x="216" y="777"/>
                </a:cxn>
                <a:cxn ang="0">
                  <a:pos x="148" y="1308"/>
                </a:cxn>
                <a:cxn ang="0">
                  <a:pos x="403" y="1429"/>
                </a:cxn>
                <a:cxn ang="0">
                  <a:pos x="526" y="893"/>
                </a:cxn>
                <a:cxn ang="0">
                  <a:pos x="608" y="466"/>
                </a:cxn>
                <a:cxn ang="0">
                  <a:pos x="635" y="327"/>
                </a:cxn>
                <a:cxn ang="0">
                  <a:pos x="661" y="253"/>
                </a:cxn>
                <a:cxn ang="0">
                  <a:pos x="705" y="184"/>
                </a:cxn>
                <a:cxn ang="0">
                  <a:pos x="756" y="112"/>
                </a:cxn>
                <a:cxn ang="0">
                  <a:pos x="831" y="19"/>
                </a:cxn>
                <a:cxn ang="0">
                  <a:pos x="734" y="268"/>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lnTo>
                    <a:pt x="734" y="26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3360" name="Freeform 48"/>
            <p:cNvSpPr>
              <a:spLocks/>
            </p:cNvSpPr>
            <p:nvPr/>
          </p:nvSpPr>
          <p:spPr bwMode="auto">
            <a:xfrm rot="-4460609">
              <a:off x="506" y="250"/>
              <a:ext cx="466" cy="230"/>
            </a:xfrm>
            <a:custGeom>
              <a:avLst/>
              <a:gdLst/>
              <a:ahLst/>
              <a:cxnLst>
                <a:cxn ang="0">
                  <a:pos x="184" y="311"/>
                </a:cxn>
                <a:cxn ang="0">
                  <a:pos x="256" y="273"/>
                </a:cxn>
                <a:cxn ang="0">
                  <a:pos x="287" y="234"/>
                </a:cxn>
                <a:cxn ang="0">
                  <a:pos x="309" y="194"/>
                </a:cxn>
                <a:cxn ang="0">
                  <a:pos x="336" y="146"/>
                </a:cxn>
                <a:cxn ang="0">
                  <a:pos x="401" y="83"/>
                </a:cxn>
                <a:cxn ang="0">
                  <a:pos x="452" y="70"/>
                </a:cxn>
                <a:cxn ang="0">
                  <a:pos x="500" y="70"/>
                </a:cxn>
                <a:cxn ang="0">
                  <a:pos x="482" y="95"/>
                </a:cxn>
                <a:cxn ang="0">
                  <a:pos x="454" y="137"/>
                </a:cxn>
                <a:cxn ang="0">
                  <a:pos x="486" y="173"/>
                </a:cxn>
                <a:cxn ang="0">
                  <a:pos x="538" y="131"/>
                </a:cxn>
                <a:cxn ang="0">
                  <a:pos x="572" y="70"/>
                </a:cxn>
                <a:cxn ang="0">
                  <a:pos x="623" y="28"/>
                </a:cxn>
                <a:cxn ang="0">
                  <a:pos x="654" y="78"/>
                </a:cxn>
                <a:cxn ang="0">
                  <a:pos x="617" y="137"/>
                </a:cxn>
                <a:cxn ang="0">
                  <a:pos x="638" y="157"/>
                </a:cxn>
                <a:cxn ang="0">
                  <a:pos x="678" y="114"/>
                </a:cxn>
                <a:cxn ang="0">
                  <a:pos x="703" y="87"/>
                </a:cxn>
                <a:cxn ang="0">
                  <a:pos x="732" y="53"/>
                </a:cxn>
                <a:cxn ang="0">
                  <a:pos x="787" y="5"/>
                </a:cxn>
                <a:cxn ang="0">
                  <a:pos x="819" y="59"/>
                </a:cxn>
                <a:cxn ang="0">
                  <a:pos x="781" y="100"/>
                </a:cxn>
                <a:cxn ang="0">
                  <a:pos x="733" y="140"/>
                </a:cxn>
                <a:cxn ang="0">
                  <a:pos x="732" y="156"/>
                </a:cxn>
                <a:cxn ang="0">
                  <a:pos x="874" y="76"/>
                </a:cxn>
                <a:cxn ang="0">
                  <a:pos x="924" y="99"/>
                </a:cxn>
                <a:cxn ang="0">
                  <a:pos x="895" y="148"/>
                </a:cxn>
                <a:cxn ang="0">
                  <a:pos x="842" y="161"/>
                </a:cxn>
                <a:cxn ang="0">
                  <a:pos x="880" y="243"/>
                </a:cxn>
                <a:cxn ang="0">
                  <a:pos x="838" y="239"/>
                </a:cxn>
                <a:cxn ang="0">
                  <a:pos x="760" y="203"/>
                </a:cxn>
                <a:cxn ang="0">
                  <a:pos x="796" y="321"/>
                </a:cxn>
                <a:cxn ang="0">
                  <a:pos x="764" y="342"/>
                </a:cxn>
                <a:cxn ang="0">
                  <a:pos x="661" y="268"/>
                </a:cxn>
                <a:cxn ang="0">
                  <a:pos x="619" y="291"/>
                </a:cxn>
                <a:cxn ang="0">
                  <a:pos x="695" y="363"/>
                </a:cxn>
                <a:cxn ang="0">
                  <a:pos x="692" y="443"/>
                </a:cxn>
                <a:cxn ang="0">
                  <a:pos x="635" y="445"/>
                </a:cxn>
                <a:cxn ang="0">
                  <a:pos x="530" y="325"/>
                </a:cxn>
                <a:cxn ang="0">
                  <a:pos x="530" y="370"/>
                </a:cxn>
                <a:cxn ang="0">
                  <a:pos x="543" y="445"/>
                </a:cxn>
                <a:cxn ang="0">
                  <a:pos x="494" y="456"/>
                </a:cxn>
                <a:cxn ang="0">
                  <a:pos x="439" y="460"/>
                </a:cxn>
                <a:cxn ang="0">
                  <a:pos x="384" y="452"/>
                </a:cxn>
                <a:cxn ang="0">
                  <a:pos x="325" y="418"/>
                </a:cxn>
                <a:cxn ang="0">
                  <a:pos x="241" y="370"/>
                </a:cxn>
                <a:cxn ang="0">
                  <a:pos x="509" y="416"/>
                </a:cxn>
                <a:cxn ang="0">
                  <a:pos x="764" y="311"/>
                </a:cxn>
                <a:cxn ang="0">
                  <a:pos x="754" y="167"/>
                </a:cxn>
                <a:cxn ang="0">
                  <a:pos x="482" y="249"/>
                </a:cxn>
                <a:cxn ang="0">
                  <a:pos x="270" y="321"/>
                </a:cxn>
                <a:cxn ang="0">
                  <a:pos x="201" y="344"/>
                </a:cxn>
                <a:cxn ang="0">
                  <a:pos x="159" y="349"/>
                </a:cxn>
                <a:cxn ang="0">
                  <a:pos x="119" y="348"/>
                </a:cxn>
                <a:cxn ang="0">
                  <a:pos x="74" y="344"/>
                </a:cxn>
                <a:cxn ang="0">
                  <a:pos x="13" y="334"/>
                </a:cxn>
                <a:cxn ang="0">
                  <a:pos x="150" y="313"/>
                </a:cxn>
              </a:cxnLst>
              <a:rect l="0" t="0" r="r" b="b"/>
              <a:pathLst>
                <a:path w="931" h="460">
                  <a:moveTo>
                    <a:pt x="150" y="313"/>
                  </a:moveTo>
                  <a:lnTo>
                    <a:pt x="154" y="315"/>
                  </a:lnTo>
                  <a:lnTo>
                    <a:pt x="161" y="315"/>
                  </a:lnTo>
                  <a:lnTo>
                    <a:pt x="169" y="315"/>
                  </a:lnTo>
                  <a:lnTo>
                    <a:pt x="176" y="313"/>
                  </a:lnTo>
                  <a:lnTo>
                    <a:pt x="184" y="311"/>
                  </a:lnTo>
                  <a:lnTo>
                    <a:pt x="193" y="310"/>
                  </a:lnTo>
                  <a:lnTo>
                    <a:pt x="214" y="302"/>
                  </a:lnTo>
                  <a:lnTo>
                    <a:pt x="235" y="291"/>
                  </a:lnTo>
                  <a:lnTo>
                    <a:pt x="247" y="283"/>
                  </a:lnTo>
                  <a:lnTo>
                    <a:pt x="252" y="277"/>
                  </a:lnTo>
                  <a:lnTo>
                    <a:pt x="256" y="273"/>
                  </a:lnTo>
                  <a:lnTo>
                    <a:pt x="262" y="268"/>
                  </a:lnTo>
                  <a:lnTo>
                    <a:pt x="268" y="262"/>
                  </a:lnTo>
                  <a:lnTo>
                    <a:pt x="271" y="254"/>
                  </a:lnTo>
                  <a:lnTo>
                    <a:pt x="277" y="249"/>
                  </a:lnTo>
                  <a:lnTo>
                    <a:pt x="281" y="241"/>
                  </a:lnTo>
                  <a:lnTo>
                    <a:pt x="287" y="234"/>
                  </a:lnTo>
                  <a:lnTo>
                    <a:pt x="290" y="226"/>
                  </a:lnTo>
                  <a:lnTo>
                    <a:pt x="294" y="220"/>
                  </a:lnTo>
                  <a:lnTo>
                    <a:pt x="298" y="213"/>
                  </a:lnTo>
                  <a:lnTo>
                    <a:pt x="304" y="207"/>
                  </a:lnTo>
                  <a:lnTo>
                    <a:pt x="306" y="199"/>
                  </a:lnTo>
                  <a:lnTo>
                    <a:pt x="309" y="194"/>
                  </a:lnTo>
                  <a:lnTo>
                    <a:pt x="313" y="186"/>
                  </a:lnTo>
                  <a:lnTo>
                    <a:pt x="317" y="180"/>
                  </a:lnTo>
                  <a:lnTo>
                    <a:pt x="323" y="169"/>
                  </a:lnTo>
                  <a:lnTo>
                    <a:pt x="327" y="163"/>
                  </a:lnTo>
                  <a:lnTo>
                    <a:pt x="330" y="156"/>
                  </a:lnTo>
                  <a:lnTo>
                    <a:pt x="336" y="146"/>
                  </a:lnTo>
                  <a:lnTo>
                    <a:pt x="342" y="135"/>
                  </a:lnTo>
                  <a:lnTo>
                    <a:pt x="349" y="125"/>
                  </a:lnTo>
                  <a:lnTo>
                    <a:pt x="357" y="116"/>
                  </a:lnTo>
                  <a:lnTo>
                    <a:pt x="365" y="108"/>
                  </a:lnTo>
                  <a:lnTo>
                    <a:pt x="382" y="93"/>
                  </a:lnTo>
                  <a:lnTo>
                    <a:pt x="401" y="83"/>
                  </a:lnTo>
                  <a:lnTo>
                    <a:pt x="412" y="80"/>
                  </a:lnTo>
                  <a:lnTo>
                    <a:pt x="422" y="76"/>
                  </a:lnTo>
                  <a:lnTo>
                    <a:pt x="427" y="74"/>
                  </a:lnTo>
                  <a:lnTo>
                    <a:pt x="433" y="74"/>
                  </a:lnTo>
                  <a:lnTo>
                    <a:pt x="443" y="72"/>
                  </a:lnTo>
                  <a:lnTo>
                    <a:pt x="452" y="70"/>
                  </a:lnTo>
                  <a:lnTo>
                    <a:pt x="460" y="70"/>
                  </a:lnTo>
                  <a:lnTo>
                    <a:pt x="469" y="68"/>
                  </a:lnTo>
                  <a:lnTo>
                    <a:pt x="477" y="68"/>
                  </a:lnTo>
                  <a:lnTo>
                    <a:pt x="482" y="68"/>
                  </a:lnTo>
                  <a:lnTo>
                    <a:pt x="490" y="70"/>
                  </a:lnTo>
                  <a:lnTo>
                    <a:pt x="500" y="70"/>
                  </a:lnTo>
                  <a:lnTo>
                    <a:pt x="509" y="72"/>
                  </a:lnTo>
                  <a:lnTo>
                    <a:pt x="505" y="74"/>
                  </a:lnTo>
                  <a:lnTo>
                    <a:pt x="498" y="80"/>
                  </a:lnTo>
                  <a:lnTo>
                    <a:pt x="494" y="85"/>
                  </a:lnTo>
                  <a:lnTo>
                    <a:pt x="488" y="91"/>
                  </a:lnTo>
                  <a:lnTo>
                    <a:pt x="482" y="95"/>
                  </a:lnTo>
                  <a:lnTo>
                    <a:pt x="477" y="102"/>
                  </a:lnTo>
                  <a:lnTo>
                    <a:pt x="471" y="108"/>
                  </a:lnTo>
                  <a:lnTo>
                    <a:pt x="467" y="116"/>
                  </a:lnTo>
                  <a:lnTo>
                    <a:pt x="462" y="121"/>
                  </a:lnTo>
                  <a:lnTo>
                    <a:pt x="458" y="129"/>
                  </a:lnTo>
                  <a:lnTo>
                    <a:pt x="454" y="137"/>
                  </a:lnTo>
                  <a:lnTo>
                    <a:pt x="452" y="144"/>
                  </a:lnTo>
                  <a:lnTo>
                    <a:pt x="450" y="156"/>
                  </a:lnTo>
                  <a:lnTo>
                    <a:pt x="454" y="165"/>
                  </a:lnTo>
                  <a:lnTo>
                    <a:pt x="463" y="171"/>
                  </a:lnTo>
                  <a:lnTo>
                    <a:pt x="473" y="175"/>
                  </a:lnTo>
                  <a:lnTo>
                    <a:pt x="486" y="173"/>
                  </a:lnTo>
                  <a:lnTo>
                    <a:pt x="500" y="169"/>
                  </a:lnTo>
                  <a:lnTo>
                    <a:pt x="513" y="161"/>
                  </a:lnTo>
                  <a:lnTo>
                    <a:pt x="524" y="152"/>
                  </a:lnTo>
                  <a:lnTo>
                    <a:pt x="530" y="146"/>
                  </a:lnTo>
                  <a:lnTo>
                    <a:pt x="534" y="138"/>
                  </a:lnTo>
                  <a:lnTo>
                    <a:pt x="538" y="131"/>
                  </a:lnTo>
                  <a:lnTo>
                    <a:pt x="541" y="123"/>
                  </a:lnTo>
                  <a:lnTo>
                    <a:pt x="547" y="114"/>
                  </a:lnTo>
                  <a:lnTo>
                    <a:pt x="553" y="102"/>
                  </a:lnTo>
                  <a:lnTo>
                    <a:pt x="559" y="93"/>
                  </a:lnTo>
                  <a:lnTo>
                    <a:pt x="564" y="81"/>
                  </a:lnTo>
                  <a:lnTo>
                    <a:pt x="572" y="70"/>
                  </a:lnTo>
                  <a:lnTo>
                    <a:pt x="579" y="61"/>
                  </a:lnTo>
                  <a:lnTo>
                    <a:pt x="587" y="51"/>
                  </a:lnTo>
                  <a:lnTo>
                    <a:pt x="595" y="43"/>
                  </a:lnTo>
                  <a:lnTo>
                    <a:pt x="610" y="32"/>
                  </a:lnTo>
                  <a:lnTo>
                    <a:pt x="619" y="28"/>
                  </a:lnTo>
                  <a:lnTo>
                    <a:pt x="623" y="28"/>
                  </a:lnTo>
                  <a:lnTo>
                    <a:pt x="627" y="28"/>
                  </a:lnTo>
                  <a:lnTo>
                    <a:pt x="636" y="30"/>
                  </a:lnTo>
                  <a:lnTo>
                    <a:pt x="646" y="34"/>
                  </a:lnTo>
                  <a:lnTo>
                    <a:pt x="657" y="49"/>
                  </a:lnTo>
                  <a:lnTo>
                    <a:pt x="657" y="66"/>
                  </a:lnTo>
                  <a:lnTo>
                    <a:pt x="654" y="78"/>
                  </a:lnTo>
                  <a:lnTo>
                    <a:pt x="650" y="87"/>
                  </a:lnTo>
                  <a:lnTo>
                    <a:pt x="642" y="97"/>
                  </a:lnTo>
                  <a:lnTo>
                    <a:pt x="636" y="108"/>
                  </a:lnTo>
                  <a:lnTo>
                    <a:pt x="629" y="118"/>
                  </a:lnTo>
                  <a:lnTo>
                    <a:pt x="623" y="127"/>
                  </a:lnTo>
                  <a:lnTo>
                    <a:pt x="617" y="137"/>
                  </a:lnTo>
                  <a:lnTo>
                    <a:pt x="612" y="146"/>
                  </a:lnTo>
                  <a:lnTo>
                    <a:pt x="606" y="159"/>
                  </a:lnTo>
                  <a:lnTo>
                    <a:pt x="612" y="171"/>
                  </a:lnTo>
                  <a:lnTo>
                    <a:pt x="617" y="171"/>
                  </a:lnTo>
                  <a:lnTo>
                    <a:pt x="627" y="167"/>
                  </a:lnTo>
                  <a:lnTo>
                    <a:pt x="638" y="157"/>
                  </a:lnTo>
                  <a:lnTo>
                    <a:pt x="644" y="152"/>
                  </a:lnTo>
                  <a:lnTo>
                    <a:pt x="650" y="146"/>
                  </a:lnTo>
                  <a:lnTo>
                    <a:pt x="657" y="138"/>
                  </a:lnTo>
                  <a:lnTo>
                    <a:pt x="663" y="131"/>
                  </a:lnTo>
                  <a:lnTo>
                    <a:pt x="671" y="121"/>
                  </a:lnTo>
                  <a:lnTo>
                    <a:pt x="678" y="114"/>
                  </a:lnTo>
                  <a:lnTo>
                    <a:pt x="682" y="110"/>
                  </a:lnTo>
                  <a:lnTo>
                    <a:pt x="686" y="104"/>
                  </a:lnTo>
                  <a:lnTo>
                    <a:pt x="690" y="100"/>
                  </a:lnTo>
                  <a:lnTo>
                    <a:pt x="695" y="95"/>
                  </a:lnTo>
                  <a:lnTo>
                    <a:pt x="699" y="91"/>
                  </a:lnTo>
                  <a:lnTo>
                    <a:pt x="703" y="87"/>
                  </a:lnTo>
                  <a:lnTo>
                    <a:pt x="707" y="81"/>
                  </a:lnTo>
                  <a:lnTo>
                    <a:pt x="711" y="78"/>
                  </a:lnTo>
                  <a:lnTo>
                    <a:pt x="718" y="68"/>
                  </a:lnTo>
                  <a:lnTo>
                    <a:pt x="722" y="62"/>
                  </a:lnTo>
                  <a:lnTo>
                    <a:pt x="726" y="59"/>
                  </a:lnTo>
                  <a:lnTo>
                    <a:pt x="732" y="53"/>
                  </a:lnTo>
                  <a:lnTo>
                    <a:pt x="735" y="49"/>
                  </a:lnTo>
                  <a:lnTo>
                    <a:pt x="743" y="42"/>
                  </a:lnTo>
                  <a:lnTo>
                    <a:pt x="751" y="34"/>
                  </a:lnTo>
                  <a:lnTo>
                    <a:pt x="758" y="26"/>
                  </a:lnTo>
                  <a:lnTo>
                    <a:pt x="773" y="13"/>
                  </a:lnTo>
                  <a:lnTo>
                    <a:pt x="787" y="5"/>
                  </a:lnTo>
                  <a:lnTo>
                    <a:pt x="800" y="0"/>
                  </a:lnTo>
                  <a:lnTo>
                    <a:pt x="811" y="0"/>
                  </a:lnTo>
                  <a:lnTo>
                    <a:pt x="819" y="7"/>
                  </a:lnTo>
                  <a:lnTo>
                    <a:pt x="828" y="26"/>
                  </a:lnTo>
                  <a:lnTo>
                    <a:pt x="825" y="47"/>
                  </a:lnTo>
                  <a:lnTo>
                    <a:pt x="819" y="59"/>
                  </a:lnTo>
                  <a:lnTo>
                    <a:pt x="811" y="68"/>
                  </a:lnTo>
                  <a:lnTo>
                    <a:pt x="802" y="80"/>
                  </a:lnTo>
                  <a:lnTo>
                    <a:pt x="796" y="85"/>
                  </a:lnTo>
                  <a:lnTo>
                    <a:pt x="792" y="91"/>
                  </a:lnTo>
                  <a:lnTo>
                    <a:pt x="787" y="95"/>
                  </a:lnTo>
                  <a:lnTo>
                    <a:pt x="781" y="100"/>
                  </a:lnTo>
                  <a:lnTo>
                    <a:pt x="775" y="104"/>
                  </a:lnTo>
                  <a:lnTo>
                    <a:pt x="770" y="110"/>
                  </a:lnTo>
                  <a:lnTo>
                    <a:pt x="749" y="129"/>
                  </a:lnTo>
                  <a:lnTo>
                    <a:pt x="743" y="133"/>
                  </a:lnTo>
                  <a:lnTo>
                    <a:pt x="739" y="137"/>
                  </a:lnTo>
                  <a:lnTo>
                    <a:pt x="733" y="140"/>
                  </a:lnTo>
                  <a:lnTo>
                    <a:pt x="730" y="146"/>
                  </a:lnTo>
                  <a:lnTo>
                    <a:pt x="724" y="152"/>
                  </a:lnTo>
                  <a:lnTo>
                    <a:pt x="718" y="159"/>
                  </a:lnTo>
                  <a:lnTo>
                    <a:pt x="718" y="163"/>
                  </a:lnTo>
                  <a:lnTo>
                    <a:pt x="724" y="161"/>
                  </a:lnTo>
                  <a:lnTo>
                    <a:pt x="732" y="156"/>
                  </a:lnTo>
                  <a:lnTo>
                    <a:pt x="754" y="140"/>
                  </a:lnTo>
                  <a:lnTo>
                    <a:pt x="781" y="121"/>
                  </a:lnTo>
                  <a:lnTo>
                    <a:pt x="813" y="102"/>
                  </a:lnTo>
                  <a:lnTo>
                    <a:pt x="846" y="85"/>
                  </a:lnTo>
                  <a:lnTo>
                    <a:pt x="861" y="80"/>
                  </a:lnTo>
                  <a:lnTo>
                    <a:pt x="874" y="76"/>
                  </a:lnTo>
                  <a:lnTo>
                    <a:pt x="880" y="76"/>
                  </a:lnTo>
                  <a:lnTo>
                    <a:pt x="886" y="76"/>
                  </a:lnTo>
                  <a:lnTo>
                    <a:pt x="897" y="80"/>
                  </a:lnTo>
                  <a:lnTo>
                    <a:pt x="906" y="83"/>
                  </a:lnTo>
                  <a:lnTo>
                    <a:pt x="914" y="89"/>
                  </a:lnTo>
                  <a:lnTo>
                    <a:pt x="924" y="99"/>
                  </a:lnTo>
                  <a:lnTo>
                    <a:pt x="931" y="119"/>
                  </a:lnTo>
                  <a:lnTo>
                    <a:pt x="927" y="129"/>
                  </a:lnTo>
                  <a:lnTo>
                    <a:pt x="922" y="137"/>
                  </a:lnTo>
                  <a:lnTo>
                    <a:pt x="912" y="144"/>
                  </a:lnTo>
                  <a:lnTo>
                    <a:pt x="901" y="148"/>
                  </a:lnTo>
                  <a:lnTo>
                    <a:pt x="895" y="148"/>
                  </a:lnTo>
                  <a:lnTo>
                    <a:pt x="889" y="150"/>
                  </a:lnTo>
                  <a:lnTo>
                    <a:pt x="876" y="152"/>
                  </a:lnTo>
                  <a:lnTo>
                    <a:pt x="870" y="154"/>
                  </a:lnTo>
                  <a:lnTo>
                    <a:pt x="865" y="154"/>
                  </a:lnTo>
                  <a:lnTo>
                    <a:pt x="855" y="156"/>
                  </a:lnTo>
                  <a:lnTo>
                    <a:pt x="842" y="161"/>
                  </a:lnTo>
                  <a:lnTo>
                    <a:pt x="840" y="165"/>
                  </a:lnTo>
                  <a:lnTo>
                    <a:pt x="844" y="169"/>
                  </a:lnTo>
                  <a:lnTo>
                    <a:pt x="859" y="190"/>
                  </a:lnTo>
                  <a:lnTo>
                    <a:pt x="876" y="216"/>
                  </a:lnTo>
                  <a:lnTo>
                    <a:pt x="882" y="239"/>
                  </a:lnTo>
                  <a:lnTo>
                    <a:pt x="880" y="243"/>
                  </a:lnTo>
                  <a:lnTo>
                    <a:pt x="876" y="247"/>
                  </a:lnTo>
                  <a:lnTo>
                    <a:pt x="870" y="247"/>
                  </a:lnTo>
                  <a:lnTo>
                    <a:pt x="863" y="247"/>
                  </a:lnTo>
                  <a:lnTo>
                    <a:pt x="855" y="245"/>
                  </a:lnTo>
                  <a:lnTo>
                    <a:pt x="846" y="241"/>
                  </a:lnTo>
                  <a:lnTo>
                    <a:pt x="838" y="239"/>
                  </a:lnTo>
                  <a:lnTo>
                    <a:pt x="828" y="234"/>
                  </a:lnTo>
                  <a:lnTo>
                    <a:pt x="813" y="226"/>
                  </a:lnTo>
                  <a:lnTo>
                    <a:pt x="798" y="216"/>
                  </a:lnTo>
                  <a:lnTo>
                    <a:pt x="783" y="209"/>
                  </a:lnTo>
                  <a:lnTo>
                    <a:pt x="771" y="203"/>
                  </a:lnTo>
                  <a:lnTo>
                    <a:pt x="760" y="203"/>
                  </a:lnTo>
                  <a:lnTo>
                    <a:pt x="751" y="209"/>
                  </a:lnTo>
                  <a:lnTo>
                    <a:pt x="749" y="215"/>
                  </a:lnTo>
                  <a:lnTo>
                    <a:pt x="749" y="222"/>
                  </a:lnTo>
                  <a:lnTo>
                    <a:pt x="754" y="239"/>
                  </a:lnTo>
                  <a:lnTo>
                    <a:pt x="777" y="281"/>
                  </a:lnTo>
                  <a:lnTo>
                    <a:pt x="796" y="321"/>
                  </a:lnTo>
                  <a:lnTo>
                    <a:pt x="796" y="334"/>
                  </a:lnTo>
                  <a:lnTo>
                    <a:pt x="792" y="340"/>
                  </a:lnTo>
                  <a:lnTo>
                    <a:pt x="787" y="344"/>
                  </a:lnTo>
                  <a:lnTo>
                    <a:pt x="779" y="344"/>
                  </a:lnTo>
                  <a:lnTo>
                    <a:pt x="771" y="344"/>
                  </a:lnTo>
                  <a:lnTo>
                    <a:pt x="764" y="342"/>
                  </a:lnTo>
                  <a:lnTo>
                    <a:pt x="756" y="338"/>
                  </a:lnTo>
                  <a:lnTo>
                    <a:pt x="741" y="327"/>
                  </a:lnTo>
                  <a:lnTo>
                    <a:pt x="724" y="311"/>
                  </a:lnTo>
                  <a:lnTo>
                    <a:pt x="709" y="298"/>
                  </a:lnTo>
                  <a:lnTo>
                    <a:pt x="692" y="285"/>
                  </a:lnTo>
                  <a:lnTo>
                    <a:pt x="661" y="268"/>
                  </a:lnTo>
                  <a:lnTo>
                    <a:pt x="648" y="268"/>
                  </a:lnTo>
                  <a:lnTo>
                    <a:pt x="636" y="270"/>
                  </a:lnTo>
                  <a:lnTo>
                    <a:pt x="627" y="273"/>
                  </a:lnTo>
                  <a:lnTo>
                    <a:pt x="625" y="277"/>
                  </a:lnTo>
                  <a:lnTo>
                    <a:pt x="621" y="281"/>
                  </a:lnTo>
                  <a:lnTo>
                    <a:pt x="619" y="291"/>
                  </a:lnTo>
                  <a:lnTo>
                    <a:pt x="621" y="302"/>
                  </a:lnTo>
                  <a:lnTo>
                    <a:pt x="636" y="325"/>
                  </a:lnTo>
                  <a:lnTo>
                    <a:pt x="661" y="346"/>
                  </a:lnTo>
                  <a:lnTo>
                    <a:pt x="673" y="351"/>
                  </a:lnTo>
                  <a:lnTo>
                    <a:pt x="684" y="357"/>
                  </a:lnTo>
                  <a:lnTo>
                    <a:pt x="695" y="363"/>
                  </a:lnTo>
                  <a:lnTo>
                    <a:pt x="705" y="370"/>
                  </a:lnTo>
                  <a:lnTo>
                    <a:pt x="720" y="393"/>
                  </a:lnTo>
                  <a:lnTo>
                    <a:pt x="722" y="408"/>
                  </a:lnTo>
                  <a:lnTo>
                    <a:pt x="718" y="422"/>
                  </a:lnTo>
                  <a:lnTo>
                    <a:pt x="707" y="433"/>
                  </a:lnTo>
                  <a:lnTo>
                    <a:pt x="692" y="443"/>
                  </a:lnTo>
                  <a:lnTo>
                    <a:pt x="682" y="446"/>
                  </a:lnTo>
                  <a:lnTo>
                    <a:pt x="673" y="448"/>
                  </a:lnTo>
                  <a:lnTo>
                    <a:pt x="663" y="448"/>
                  </a:lnTo>
                  <a:lnTo>
                    <a:pt x="654" y="448"/>
                  </a:lnTo>
                  <a:lnTo>
                    <a:pt x="644" y="448"/>
                  </a:lnTo>
                  <a:lnTo>
                    <a:pt x="635" y="445"/>
                  </a:lnTo>
                  <a:lnTo>
                    <a:pt x="625" y="441"/>
                  </a:lnTo>
                  <a:lnTo>
                    <a:pt x="617" y="435"/>
                  </a:lnTo>
                  <a:lnTo>
                    <a:pt x="604" y="420"/>
                  </a:lnTo>
                  <a:lnTo>
                    <a:pt x="589" y="399"/>
                  </a:lnTo>
                  <a:lnTo>
                    <a:pt x="559" y="357"/>
                  </a:lnTo>
                  <a:lnTo>
                    <a:pt x="530" y="325"/>
                  </a:lnTo>
                  <a:lnTo>
                    <a:pt x="517" y="317"/>
                  </a:lnTo>
                  <a:lnTo>
                    <a:pt x="505" y="319"/>
                  </a:lnTo>
                  <a:lnTo>
                    <a:pt x="501" y="323"/>
                  </a:lnTo>
                  <a:lnTo>
                    <a:pt x="500" y="329"/>
                  </a:lnTo>
                  <a:lnTo>
                    <a:pt x="505" y="340"/>
                  </a:lnTo>
                  <a:lnTo>
                    <a:pt x="530" y="370"/>
                  </a:lnTo>
                  <a:lnTo>
                    <a:pt x="543" y="387"/>
                  </a:lnTo>
                  <a:lnTo>
                    <a:pt x="555" y="405"/>
                  </a:lnTo>
                  <a:lnTo>
                    <a:pt x="560" y="420"/>
                  </a:lnTo>
                  <a:lnTo>
                    <a:pt x="559" y="433"/>
                  </a:lnTo>
                  <a:lnTo>
                    <a:pt x="553" y="439"/>
                  </a:lnTo>
                  <a:lnTo>
                    <a:pt x="543" y="445"/>
                  </a:lnTo>
                  <a:lnTo>
                    <a:pt x="532" y="448"/>
                  </a:lnTo>
                  <a:lnTo>
                    <a:pt x="524" y="450"/>
                  </a:lnTo>
                  <a:lnTo>
                    <a:pt x="519" y="452"/>
                  </a:lnTo>
                  <a:lnTo>
                    <a:pt x="511" y="454"/>
                  </a:lnTo>
                  <a:lnTo>
                    <a:pt x="501" y="454"/>
                  </a:lnTo>
                  <a:lnTo>
                    <a:pt x="494" y="456"/>
                  </a:lnTo>
                  <a:lnTo>
                    <a:pt x="484" y="458"/>
                  </a:lnTo>
                  <a:lnTo>
                    <a:pt x="477" y="458"/>
                  </a:lnTo>
                  <a:lnTo>
                    <a:pt x="467" y="458"/>
                  </a:lnTo>
                  <a:lnTo>
                    <a:pt x="458" y="460"/>
                  </a:lnTo>
                  <a:lnTo>
                    <a:pt x="448" y="460"/>
                  </a:lnTo>
                  <a:lnTo>
                    <a:pt x="439" y="460"/>
                  </a:lnTo>
                  <a:lnTo>
                    <a:pt x="429" y="458"/>
                  </a:lnTo>
                  <a:lnTo>
                    <a:pt x="420" y="458"/>
                  </a:lnTo>
                  <a:lnTo>
                    <a:pt x="410" y="456"/>
                  </a:lnTo>
                  <a:lnTo>
                    <a:pt x="401" y="456"/>
                  </a:lnTo>
                  <a:lnTo>
                    <a:pt x="393" y="454"/>
                  </a:lnTo>
                  <a:lnTo>
                    <a:pt x="384" y="452"/>
                  </a:lnTo>
                  <a:lnTo>
                    <a:pt x="376" y="450"/>
                  </a:lnTo>
                  <a:lnTo>
                    <a:pt x="366" y="446"/>
                  </a:lnTo>
                  <a:lnTo>
                    <a:pt x="361" y="445"/>
                  </a:lnTo>
                  <a:lnTo>
                    <a:pt x="346" y="437"/>
                  </a:lnTo>
                  <a:lnTo>
                    <a:pt x="334" y="427"/>
                  </a:lnTo>
                  <a:lnTo>
                    <a:pt x="325" y="418"/>
                  </a:lnTo>
                  <a:lnTo>
                    <a:pt x="308" y="399"/>
                  </a:lnTo>
                  <a:lnTo>
                    <a:pt x="289" y="386"/>
                  </a:lnTo>
                  <a:lnTo>
                    <a:pt x="268" y="376"/>
                  </a:lnTo>
                  <a:lnTo>
                    <a:pt x="258" y="374"/>
                  </a:lnTo>
                  <a:lnTo>
                    <a:pt x="249" y="372"/>
                  </a:lnTo>
                  <a:lnTo>
                    <a:pt x="241" y="370"/>
                  </a:lnTo>
                  <a:lnTo>
                    <a:pt x="231" y="368"/>
                  </a:lnTo>
                  <a:lnTo>
                    <a:pt x="218" y="368"/>
                  </a:lnTo>
                  <a:lnTo>
                    <a:pt x="209" y="368"/>
                  </a:lnTo>
                  <a:lnTo>
                    <a:pt x="205" y="368"/>
                  </a:lnTo>
                  <a:lnTo>
                    <a:pt x="334" y="329"/>
                  </a:lnTo>
                  <a:lnTo>
                    <a:pt x="509" y="416"/>
                  </a:lnTo>
                  <a:lnTo>
                    <a:pt x="376" y="315"/>
                  </a:lnTo>
                  <a:lnTo>
                    <a:pt x="532" y="270"/>
                  </a:lnTo>
                  <a:lnTo>
                    <a:pt x="657" y="406"/>
                  </a:lnTo>
                  <a:lnTo>
                    <a:pt x="562" y="258"/>
                  </a:lnTo>
                  <a:lnTo>
                    <a:pt x="663" y="224"/>
                  </a:lnTo>
                  <a:lnTo>
                    <a:pt x="764" y="311"/>
                  </a:lnTo>
                  <a:lnTo>
                    <a:pt x="692" y="215"/>
                  </a:lnTo>
                  <a:lnTo>
                    <a:pt x="773" y="182"/>
                  </a:lnTo>
                  <a:lnTo>
                    <a:pt x="846" y="213"/>
                  </a:lnTo>
                  <a:lnTo>
                    <a:pt x="789" y="165"/>
                  </a:lnTo>
                  <a:lnTo>
                    <a:pt x="891" y="104"/>
                  </a:lnTo>
                  <a:lnTo>
                    <a:pt x="754" y="167"/>
                  </a:lnTo>
                  <a:lnTo>
                    <a:pt x="648" y="209"/>
                  </a:lnTo>
                  <a:lnTo>
                    <a:pt x="796" y="43"/>
                  </a:lnTo>
                  <a:lnTo>
                    <a:pt x="606" y="216"/>
                  </a:lnTo>
                  <a:lnTo>
                    <a:pt x="522" y="239"/>
                  </a:lnTo>
                  <a:lnTo>
                    <a:pt x="625" y="66"/>
                  </a:lnTo>
                  <a:lnTo>
                    <a:pt x="482" y="249"/>
                  </a:lnTo>
                  <a:lnTo>
                    <a:pt x="359" y="285"/>
                  </a:lnTo>
                  <a:lnTo>
                    <a:pt x="414" y="125"/>
                  </a:lnTo>
                  <a:lnTo>
                    <a:pt x="323" y="298"/>
                  </a:lnTo>
                  <a:lnTo>
                    <a:pt x="308" y="304"/>
                  </a:lnTo>
                  <a:lnTo>
                    <a:pt x="290" y="311"/>
                  </a:lnTo>
                  <a:lnTo>
                    <a:pt x="270" y="321"/>
                  </a:lnTo>
                  <a:lnTo>
                    <a:pt x="247" y="329"/>
                  </a:lnTo>
                  <a:lnTo>
                    <a:pt x="224" y="338"/>
                  </a:lnTo>
                  <a:lnTo>
                    <a:pt x="218" y="340"/>
                  </a:lnTo>
                  <a:lnTo>
                    <a:pt x="212" y="342"/>
                  </a:lnTo>
                  <a:lnTo>
                    <a:pt x="207" y="342"/>
                  </a:lnTo>
                  <a:lnTo>
                    <a:pt x="201" y="344"/>
                  </a:lnTo>
                  <a:lnTo>
                    <a:pt x="195" y="346"/>
                  </a:lnTo>
                  <a:lnTo>
                    <a:pt x="192" y="348"/>
                  </a:lnTo>
                  <a:lnTo>
                    <a:pt x="182" y="348"/>
                  </a:lnTo>
                  <a:lnTo>
                    <a:pt x="173" y="349"/>
                  </a:lnTo>
                  <a:lnTo>
                    <a:pt x="167" y="349"/>
                  </a:lnTo>
                  <a:lnTo>
                    <a:pt x="159" y="349"/>
                  </a:lnTo>
                  <a:lnTo>
                    <a:pt x="154" y="349"/>
                  </a:lnTo>
                  <a:lnTo>
                    <a:pt x="148" y="349"/>
                  </a:lnTo>
                  <a:lnTo>
                    <a:pt x="140" y="349"/>
                  </a:lnTo>
                  <a:lnTo>
                    <a:pt x="135" y="349"/>
                  </a:lnTo>
                  <a:lnTo>
                    <a:pt x="127" y="349"/>
                  </a:lnTo>
                  <a:lnTo>
                    <a:pt x="119" y="348"/>
                  </a:lnTo>
                  <a:lnTo>
                    <a:pt x="112" y="348"/>
                  </a:lnTo>
                  <a:lnTo>
                    <a:pt x="104" y="348"/>
                  </a:lnTo>
                  <a:lnTo>
                    <a:pt x="97" y="346"/>
                  </a:lnTo>
                  <a:lnTo>
                    <a:pt x="89" y="346"/>
                  </a:lnTo>
                  <a:lnTo>
                    <a:pt x="81" y="344"/>
                  </a:lnTo>
                  <a:lnTo>
                    <a:pt x="74" y="344"/>
                  </a:lnTo>
                  <a:lnTo>
                    <a:pt x="58" y="342"/>
                  </a:lnTo>
                  <a:lnTo>
                    <a:pt x="53" y="340"/>
                  </a:lnTo>
                  <a:lnTo>
                    <a:pt x="45" y="340"/>
                  </a:lnTo>
                  <a:lnTo>
                    <a:pt x="34" y="338"/>
                  </a:lnTo>
                  <a:lnTo>
                    <a:pt x="22" y="336"/>
                  </a:lnTo>
                  <a:lnTo>
                    <a:pt x="13" y="334"/>
                  </a:lnTo>
                  <a:lnTo>
                    <a:pt x="5" y="332"/>
                  </a:lnTo>
                  <a:lnTo>
                    <a:pt x="0" y="332"/>
                  </a:lnTo>
                  <a:lnTo>
                    <a:pt x="102" y="272"/>
                  </a:lnTo>
                  <a:lnTo>
                    <a:pt x="106" y="279"/>
                  </a:lnTo>
                  <a:lnTo>
                    <a:pt x="123" y="298"/>
                  </a:lnTo>
                  <a:lnTo>
                    <a:pt x="150" y="313"/>
                  </a:lnTo>
                  <a:lnTo>
                    <a:pt x="150" y="313"/>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3361" name="Freeform 49"/>
            <p:cNvSpPr>
              <a:spLocks/>
            </p:cNvSpPr>
            <p:nvPr/>
          </p:nvSpPr>
          <p:spPr bwMode="auto">
            <a:xfrm>
              <a:off x="672" y="432"/>
              <a:ext cx="465" cy="230"/>
            </a:xfrm>
            <a:custGeom>
              <a:avLst/>
              <a:gdLst/>
              <a:ahLst/>
              <a:cxnLst>
                <a:cxn ang="0">
                  <a:pos x="184" y="312"/>
                </a:cxn>
                <a:cxn ang="0">
                  <a:pos x="256" y="274"/>
                </a:cxn>
                <a:cxn ang="0">
                  <a:pos x="285" y="234"/>
                </a:cxn>
                <a:cxn ang="0">
                  <a:pos x="309" y="194"/>
                </a:cxn>
                <a:cxn ang="0">
                  <a:pos x="336" y="146"/>
                </a:cxn>
                <a:cxn ang="0">
                  <a:pos x="401" y="84"/>
                </a:cxn>
                <a:cxn ang="0">
                  <a:pos x="450" y="72"/>
                </a:cxn>
                <a:cxn ang="0">
                  <a:pos x="498" y="70"/>
                </a:cxn>
                <a:cxn ang="0">
                  <a:pos x="482" y="97"/>
                </a:cxn>
                <a:cxn ang="0">
                  <a:pos x="454" y="137"/>
                </a:cxn>
                <a:cxn ang="0">
                  <a:pos x="484" y="173"/>
                </a:cxn>
                <a:cxn ang="0">
                  <a:pos x="538" y="133"/>
                </a:cxn>
                <a:cxn ang="0">
                  <a:pos x="572" y="72"/>
                </a:cxn>
                <a:cxn ang="0">
                  <a:pos x="623" y="29"/>
                </a:cxn>
                <a:cxn ang="0">
                  <a:pos x="654" y="78"/>
                </a:cxn>
                <a:cxn ang="0">
                  <a:pos x="616" y="137"/>
                </a:cxn>
                <a:cxn ang="0">
                  <a:pos x="636" y="160"/>
                </a:cxn>
                <a:cxn ang="0">
                  <a:pos x="678" y="114"/>
                </a:cxn>
                <a:cxn ang="0">
                  <a:pos x="701" y="88"/>
                </a:cxn>
                <a:cxn ang="0">
                  <a:pos x="730" y="55"/>
                </a:cxn>
                <a:cxn ang="0">
                  <a:pos x="787" y="6"/>
                </a:cxn>
                <a:cxn ang="0">
                  <a:pos x="817" y="59"/>
                </a:cxn>
                <a:cxn ang="0">
                  <a:pos x="781" y="101"/>
                </a:cxn>
                <a:cxn ang="0">
                  <a:pos x="733" y="143"/>
                </a:cxn>
                <a:cxn ang="0">
                  <a:pos x="732" y="156"/>
                </a:cxn>
                <a:cxn ang="0">
                  <a:pos x="874" y="76"/>
                </a:cxn>
                <a:cxn ang="0">
                  <a:pos x="924" y="99"/>
                </a:cxn>
                <a:cxn ang="0">
                  <a:pos x="895" y="150"/>
                </a:cxn>
                <a:cxn ang="0">
                  <a:pos x="842" y="162"/>
                </a:cxn>
                <a:cxn ang="0">
                  <a:pos x="880" y="243"/>
                </a:cxn>
                <a:cxn ang="0">
                  <a:pos x="836" y="240"/>
                </a:cxn>
                <a:cxn ang="0">
                  <a:pos x="760" y="204"/>
                </a:cxn>
                <a:cxn ang="0">
                  <a:pos x="794" y="321"/>
                </a:cxn>
                <a:cxn ang="0">
                  <a:pos x="764" y="342"/>
                </a:cxn>
                <a:cxn ang="0">
                  <a:pos x="661" y="268"/>
                </a:cxn>
                <a:cxn ang="0">
                  <a:pos x="619" y="291"/>
                </a:cxn>
                <a:cxn ang="0">
                  <a:pos x="694" y="363"/>
                </a:cxn>
                <a:cxn ang="0">
                  <a:pos x="690" y="443"/>
                </a:cxn>
                <a:cxn ang="0">
                  <a:pos x="635" y="445"/>
                </a:cxn>
                <a:cxn ang="0">
                  <a:pos x="528" y="325"/>
                </a:cxn>
                <a:cxn ang="0">
                  <a:pos x="528" y="373"/>
                </a:cxn>
                <a:cxn ang="0">
                  <a:pos x="541" y="445"/>
                </a:cxn>
                <a:cxn ang="0">
                  <a:pos x="494" y="456"/>
                </a:cxn>
                <a:cxn ang="0">
                  <a:pos x="439" y="460"/>
                </a:cxn>
                <a:cxn ang="0">
                  <a:pos x="384" y="453"/>
                </a:cxn>
                <a:cxn ang="0">
                  <a:pos x="323" y="418"/>
                </a:cxn>
                <a:cxn ang="0">
                  <a:pos x="239" y="371"/>
                </a:cxn>
                <a:cxn ang="0">
                  <a:pos x="509" y="418"/>
                </a:cxn>
                <a:cxn ang="0">
                  <a:pos x="764" y="314"/>
                </a:cxn>
                <a:cxn ang="0">
                  <a:pos x="754" y="167"/>
                </a:cxn>
                <a:cxn ang="0">
                  <a:pos x="481" y="249"/>
                </a:cxn>
                <a:cxn ang="0">
                  <a:pos x="268" y="321"/>
                </a:cxn>
                <a:cxn ang="0">
                  <a:pos x="201" y="344"/>
                </a:cxn>
                <a:cxn ang="0">
                  <a:pos x="159" y="352"/>
                </a:cxn>
                <a:cxn ang="0">
                  <a:pos x="117" y="350"/>
                </a:cxn>
                <a:cxn ang="0">
                  <a:pos x="74" y="344"/>
                </a:cxn>
                <a:cxn ang="0">
                  <a:pos x="13" y="335"/>
                </a:cxn>
                <a:cxn ang="0">
                  <a:pos x="148" y="316"/>
                </a:cxn>
              </a:cxnLst>
              <a:rect l="0" t="0" r="r" b="b"/>
              <a:pathLst>
                <a:path w="929" h="460">
                  <a:moveTo>
                    <a:pt x="148" y="316"/>
                  </a:moveTo>
                  <a:lnTo>
                    <a:pt x="152" y="316"/>
                  </a:lnTo>
                  <a:lnTo>
                    <a:pt x="161" y="316"/>
                  </a:lnTo>
                  <a:lnTo>
                    <a:pt x="167" y="316"/>
                  </a:lnTo>
                  <a:lnTo>
                    <a:pt x="174" y="314"/>
                  </a:lnTo>
                  <a:lnTo>
                    <a:pt x="184" y="312"/>
                  </a:lnTo>
                  <a:lnTo>
                    <a:pt x="193" y="310"/>
                  </a:lnTo>
                  <a:lnTo>
                    <a:pt x="212" y="304"/>
                  </a:lnTo>
                  <a:lnTo>
                    <a:pt x="235" y="291"/>
                  </a:lnTo>
                  <a:lnTo>
                    <a:pt x="245" y="283"/>
                  </a:lnTo>
                  <a:lnTo>
                    <a:pt x="251" y="278"/>
                  </a:lnTo>
                  <a:lnTo>
                    <a:pt x="256" y="274"/>
                  </a:lnTo>
                  <a:lnTo>
                    <a:pt x="262" y="268"/>
                  </a:lnTo>
                  <a:lnTo>
                    <a:pt x="266" y="262"/>
                  </a:lnTo>
                  <a:lnTo>
                    <a:pt x="271" y="257"/>
                  </a:lnTo>
                  <a:lnTo>
                    <a:pt x="277" y="249"/>
                  </a:lnTo>
                  <a:lnTo>
                    <a:pt x="281" y="242"/>
                  </a:lnTo>
                  <a:lnTo>
                    <a:pt x="285" y="234"/>
                  </a:lnTo>
                  <a:lnTo>
                    <a:pt x="290" y="228"/>
                  </a:lnTo>
                  <a:lnTo>
                    <a:pt x="294" y="221"/>
                  </a:lnTo>
                  <a:lnTo>
                    <a:pt x="298" y="213"/>
                  </a:lnTo>
                  <a:lnTo>
                    <a:pt x="302" y="207"/>
                  </a:lnTo>
                  <a:lnTo>
                    <a:pt x="306" y="200"/>
                  </a:lnTo>
                  <a:lnTo>
                    <a:pt x="309" y="194"/>
                  </a:lnTo>
                  <a:lnTo>
                    <a:pt x="313" y="188"/>
                  </a:lnTo>
                  <a:lnTo>
                    <a:pt x="315" y="181"/>
                  </a:lnTo>
                  <a:lnTo>
                    <a:pt x="323" y="169"/>
                  </a:lnTo>
                  <a:lnTo>
                    <a:pt x="327" y="164"/>
                  </a:lnTo>
                  <a:lnTo>
                    <a:pt x="328" y="158"/>
                  </a:lnTo>
                  <a:lnTo>
                    <a:pt x="336" y="146"/>
                  </a:lnTo>
                  <a:lnTo>
                    <a:pt x="342" y="135"/>
                  </a:lnTo>
                  <a:lnTo>
                    <a:pt x="349" y="126"/>
                  </a:lnTo>
                  <a:lnTo>
                    <a:pt x="355" y="116"/>
                  </a:lnTo>
                  <a:lnTo>
                    <a:pt x="363" y="108"/>
                  </a:lnTo>
                  <a:lnTo>
                    <a:pt x="380" y="93"/>
                  </a:lnTo>
                  <a:lnTo>
                    <a:pt x="401" y="84"/>
                  </a:lnTo>
                  <a:lnTo>
                    <a:pt x="410" y="80"/>
                  </a:lnTo>
                  <a:lnTo>
                    <a:pt x="422" y="76"/>
                  </a:lnTo>
                  <a:lnTo>
                    <a:pt x="427" y="76"/>
                  </a:lnTo>
                  <a:lnTo>
                    <a:pt x="431" y="74"/>
                  </a:lnTo>
                  <a:lnTo>
                    <a:pt x="441" y="72"/>
                  </a:lnTo>
                  <a:lnTo>
                    <a:pt x="450" y="72"/>
                  </a:lnTo>
                  <a:lnTo>
                    <a:pt x="460" y="70"/>
                  </a:lnTo>
                  <a:lnTo>
                    <a:pt x="467" y="70"/>
                  </a:lnTo>
                  <a:lnTo>
                    <a:pt x="475" y="70"/>
                  </a:lnTo>
                  <a:lnTo>
                    <a:pt x="482" y="70"/>
                  </a:lnTo>
                  <a:lnTo>
                    <a:pt x="488" y="70"/>
                  </a:lnTo>
                  <a:lnTo>
                    <a:pt x="498" y="70"/>
                  </a:lnTo>
                  <a:lnTo>
                    <a:pt x="507" y="72"/>
                  </a:lnTo>
                  <a:lnTo>
                    <a:pt x="505" y="74"/>
                  </a:lnTo>
                  <a:lnTo>
                    <a:pt x="498" y="82"/>
                  </a:lnTo>
                  <a:lnTo>
                    <a:pt x="494" y="86"/>
                  </a:lnTo>
                  <a:lnTo>
                    <a:pt x="488" y="91"/>
                  </a:lnTo>
                  <a:lnTo>
                    <a:pt x="482" y="97"/>
                  </a:lnTo>
                  <a:lnTo>
                    <a:pt x="477" y="103"/>
                  </a:lnTo>
                  <a:lnTo>
                    <a:pt x="471" y="108"/>
                  </a:lnTo>
                  <a:lnTo>
                    <a:pt x="465" y="116"/>
                  </a:lnTo>
                  <a:lnTo>
                    <a:pt x="462" y="124"/>
                  </a:lnTo>
                  <a:lnTo>
                    <a:pt x="458" y="129"/>
                  </a:lnTo>
                  <a:lnTo>
                    <a:pt x="454" y="137"/>
                  </a:lnTo>
                  <a:lnTo>
                    <a:pt x="450" y="145"/>
                  </a:lnTo>
                  <a:lnTo>
                    <a:pt x="450" y="156"/>
                  </a:lnTo>
                  <a:lnTo>
                    <a:pt x="454" y="167"/>
                  </a:lnTo>
                  <a:lnTo>
                    <a:pt x="462" y="173"/>
                  </a:lnTo>
                  <a:lnTo>
                    <a:pt x="473" y="175"/>
                  </a:lnTo>
                  <a:lnTo>
                    <a:pt x="484" y="173"/>
                  </a:lnTo>
                  <a:lnTo>
                    <a:pt x="498" y="169"/>
                  </a:lnTo>
                  <a:lnTo>
                    <a:pt x="511" y="162"/>
                  </a:lnTo>
                  <a:lnTo>
                    <a:pt x="524" y="152"/>
                  </a:lnTo>
                  <a:lnTo>
                    <a:pt x="528" y="146"/>
                  </a:lnTo>
                  <a:lnTo>
                    <a:pt x="532" y="139"/>
                  </a:lnTo>
                  <a:lnTo>
                    <a:pt x="538" y="133"/>
                  </a:lnTo>
                  <a:lnTo>
                    <a:pt x="541" y="124"/>
                  </a:lnTo>
                  <a:lnTo>
                    <a:pt x="547" y="114"/>
                  </a:lnTo>
                  <a:lnTo>
                    <a:pt x="551" y="103"/>
                  </a:lnTo>
                  <a:lnTo>
                    <a:pt x="559" y="93"/>
                  </a:lnTo>
                  <a:lnTo>
                    <a:pt x="564" y="82"/>
                  </a:lnTo>
                  <a:lnTo>
                    <a:pt x="572" y="72"/>
                  </a:lnTo>
                  <a:lnTo>
                    <a:pt x="578" y="61"/>
                  </a:lnTo>
                  <a:lnTo>
                    <a:pt x="585" y="51"/>
                  </a:lnTo>
                  <a:lnTo>
                    <a:pt x="593" y="44"/>
                  </a:lnTo>
                  <a:lnTo>
                    <a:pt x="610" y="32"/>
                  </a:lnTo>
                  <a:lnTo>
                    <a:pt x="617" y="29"/>
                  </a:lnTo>
                  <a:lnTo>
                    <a:pt x="623" y="29"/>
                  </a:lnTo>
                  <a:lnTo>
                    <a:pt x="627" y="29"/>
                  </a:lnTo>
                  <a:lnTo>
                    <a:pt x="636" y="31"/>
                  </a:lnTo>
                  <a:lnTo>
                    <a:pt x="646" y="34"/>
                  </a:lnTo>
                  <a:lnTo>
                    <a:pt x="657" y="50"/>
                  </a:lnTo>
                  <a:lnTo>
                    <a:pt x="657" y="69"/>
                  </a:lnTo>
                  <a:lnTo>
                    <a:pt x="654" y="78"/>
                  </a:lnTo>
                  <a:lnTo>
                    <a:pt x="648" y="88"/>
                  </a:lnTo>
                  <a:lnTo>
                    <a:pt x="642" y="99"/>
                  </a:lnTo>
                  <a:lnTo>
                    <a:pt x="635" y="108"/>
                  </a:lnTo>
                  <a:lnTo>
                    <a:pt x="629" y="118"/>
                  </a:lnTo>
                  <a:lnTo>
                    <a:pt x="621" y="127"/>
                  </a:lnTo>
                  <a:lnTo>
                    <a:pt x="616" y="137"/>
                  </a:lnTo>
                  <a:lnTo>
                    <a:pt x="612" y="146"/>
                  </a:lnTo>
                  <a:lnTo>
                    <a:pt x="606" y="162"/>
                  </a:lnTo>
                  <a:lnTo>
                    <a:pt x="610" y="171"/>
                  </a:lnTo>
                  <a:lnTo>
                    <a:pt x="617" y="171"/>
                  </a:lnTo>
                  <a:lnTo>
                    <a:pt x="625" y="167"/>
                  </a:lnTo>
                  <a:lnTo>
                    <a:pt x="636" y="160"/>
                  </a:lnTo>
                  <a:lnTo>
                    <a:pt x="642" y="154"/>
                  </a:lnTo>
                  <a:lnTo>
                    <a:pt x="650" y="146"/>
                  </a:lnTo>
                  <a:lnTo>
                    <a:pt x="655" y="139"/>
                  </a:lnTo>
                  <a:lnTo>
                    <a:pt x="663" y="131"/>
                  </a:lnTo>
                  <a:lnTo>
                    <a:pt x="671" y="124"/>
                  </a:lnTo>
                  <a:lnTo>
                    <a:pt x="678" y="114"/>
                  </a:lnTo>
                  <a:lnTo>
                    <a:pt x="682" y="110"/>
                  </a:lnTo>
                  <a:lnTo>
                    <a:pt x="686" y="105"/>
                  </a:lnTo>
                  <a:lnTo>
                    <a:pt x="690" y="101"/>
                  </a:lnTo>
                  <a:lnTo>
                    <a:pt x="694" y="97"/>
                  </a:lnTo>
                  <a:lnTo>
                    <a:pt x="697" y="91"/>
                  </a:lnTo>
                  <a:lnTo>
                    <a:pt x="701" y="88"/>
                  </a:lnTo>
                  <a:lnTo>
                    <a:pt x="705" y="82"/>
                  </a:lnTo>
                  <a:lnTo>
                    <a:pt x="709" y="78"/>
                  </a:lnTo>
                  <a:lnTo>
                    <a:pt x="718" y="69"/>
                  </a:lnTo>
                  <a:lnTo>
                    <a:pt x="722" y="63"/>
                  </a:lnTo>
                  <a:lnTo>
                    <a:pt x="726" y="59"/>
                  </a:lnTo>
                  <a:lnTo>
                    <a:pt x="730" y="55"/>
                  </a:lnTo>
                  <a:lnTo>
                    <a:pt x="733" y="50"/>
                  </a:lnTo>
                  <a:lnTo>
                    <a:pt x="741" y="42"/>
                  </a:lnTo>
                  <a:lnTo>
                    <a:pt x="751" y="34"/>
                  </a:lnTo>
                  <a:lnTo>
                    <a:pt x="758" y="27"/>
                  </a:lnTo>
                  <a:lnTo>
                    <a:pt x="771" y="13"/>
                  </a:lnTo>
                  <a:lnTo>
                    <a:pt x="787" y="6"/>
                  </a:lnTo>
                  <a:lnTo>
                    <a:pt x="798" y="0"/>
                  </a:lnTo>
                  <a:lnTo>
                    <a:pt x="809" y="2"/>
                  </a:lnTo>
                  <a:lnTo>
                    <a:pt x="819" y="8"/>
                  </a:lnTo>
                  <a:lnTo>
                    <a:pt x="827" y="29"/>
                  </a:lnTo>
                  <a:lnTo>
                    <a:pt x="823" y="48"/>
                  </a:lnTo>
                  <a:lnTo>
                    <a:pt x="817" y="59"/>
                  </a:lnTo>
                  <a:lnTo>
                    <a:pt x="809" y="70"/>
                  </a:lnTo>
                  <a:lnTo>
                    <a:pt x="802" y="80"/>
                  </a:lnTo>
                  <a:lnTo>
                    <a:pt x="796" y="86"/>
                  </a:lnTo>
                  <a:lnTo>
                    <a:pt x="790" y="91"/>
                  </a:lnTo>
                  <a:lnTo>
                    <a:pt x="785" y="95"/>
                  </a:lnTo>
                  <a:lnTo>
                    <a:pt x="781" y="101"/>
                  </a:lnTo>
                  <a:lnTo>
                    <a:pt x="775" y="107"/>
                  </a:lnTo>
                  <a:lnTo>
                    <a:pt x="770" y="110"/>
                  </a:lnTo>
                  <a:lnTo>
                    <a:pt x="747" y="129"/>
                  </a:lnTo>
                  <a:lnTo>
                    <a:pt x="743" y="133"/>
                  </a:lnTo>
                  <a:lnTo>
                    <a:pt x="737" y="139"/>
                  </a:lnTo>
                  <a:lnTo>
                    <a:pt x="733" y="143"/>
                  </a:lnTo>
                  <a:lnTo>
                    <a:pt x="730" y="146"/>
                  </a:lnTo>
                  <a:lnTo>
                    <a:pt x="722" y="152"/>
                  </a:lnTo>
                  <a:lnTo>
                    <a:pt x="718" y="160"/>
                  </a:lnTo>
                  <a:lnTo>
                    <a:pt x="718" y="164"/>
                  </a:lnTo>
                  <a:lnTo>
                    <a:pt x="724" y="162"/>
                  </a:lnTo>
                  <a:lnTo>
                    <a:pt x="732" y="156"/>
                  </a:lnTo>
                  <a:lnTo>
                    <a:pt x="752" y="141"/>
                  </a:lnTo>
                  <a:lnTo>
                    <a:pt x="781" y="122"/>
                  </a:lnTo>
                  <a:lnTo>
                    <a:pt x="813" y="103"/>
                  </a:lnTo>
                  <a:lnTo>
                    <a:pt x="844" y="86"/>
                  </a:lnTo>
                  <a:lnTo>
                    <a:pt x="859" y="80"/>
                  </a:lnTo>
                  <a:lnTo>
                    <a:pt x="874" y="76"/>
                  </a:lnTo>
                  <a:lnTo>
                    <a:pt x="880" y="76"/>
                  </a:lnTo>
                  <a:lnTo>
                    <a:pt x="886" y="76"/>
                  </a:lnTo>
                  <a:lnTo>
                    <a:pt x="897" y="80"/>
                  </a:lnTo>
                  <a:lnTo>
                    <a:pt x="905" y="84"/>
                  </a:lnTo>
                  <a:lnTo>
                    <a:pt x="912" y="89"/>
                  </a:lnTo>
                  <a:lnTo>
                    <a:pt x="924" y="99"/>
                  </a:lnTo>
                  <a:lnTo>
                    <a:pt x="929" y="120"/>
                  </a:lnTo>
                  <a:lnTo>
                    <a:pt x="927" y="129"/>
                  </a:lnTo>
                  <a:lnTo>
                    <a:pt x="922" y="137"/>
                  </a:lnTo>
                  <a:lnTo>
                    <a:pt x="912" y="145"/>
                  </a:lnTo>
                  <a:lnTo>
                    <a:pt x="901" y="148"/>
                  </a:lnTo>
                  <a:lnTo>
                    <a:pt x="895" y="150"/>
                  </a:lnTo>
                  <a:lnTo>
                    <a:pt x="889" y="150"/>
                  </a:lnTo>
                  <a:lnTo>
                    <a:pt x="876" y="152"/>
                  </a:lnTo>
                  <a:lnTo>
                    <a:pt x="870" y="154"/>
                  </a:lnTo>
                  <a:lnTo>
                    <a:pt x="865" y="154"/>
                  </a:lnTo>
                  <a:lnTo>
                    <a:pt x="855" y="156"/>
                  </a:lnTo>
                  <a:lnTo>
                    <a:pt x="842" y="162"/>
                  </a:lnTo>
                  <a:lnTo>
                    <a:pt x="840" y="165"/>
                  </a:lnTo>
                  <a:lnTo>
                    <a:pt x="842" y="171"/>
                  </a:lnTo>
                  <a:lnTo>
                    <a:pt x="857" y="190"/>
                  </a:lnTo>
                  <a:lnTo>
                    <a:pt x="874" y="219"/>
                  </a:lnTo>
                  <a:lnTo>
                    <a:pt x="882" y="242"/>
                  </a:lnTo>
                  <a:lnTo>
                    <a:pt x="880" y="243"/>
                  </a:lnTo>
                  <a:lnTo>
                    <a:pt x="876" y="247"/>
                  </a:lnTo>
                  <a:lnTo>
                    <a:pt x="870" y="247"/>
                  </a:lnTo>
                  <a:lnTo>
                    <a:pt x="863" y="247"/>
                  </a:lnTo>
                  <a:lnTo>
                    <a:pt x="853" y="245"/>
                  </a:lnTo>
                  <a:lnTo>
                    <a:pt x="846" y="242"/>
                  </a:lnTo>
                  <a:lnTo>
                    <a:pt x="836" y="240"/>
                  </a:lnTo>
                  <a:lnTo>
                    <a:pt x="828" y="234"/>
                  </a:lnTo>
                  <a:lnTo>
                    <a:pt x="811" y="226"/>
                  </a:lnTo>
                  <a:lnTo>
                    <a:pt x="796" y="217"/>
                  </a:lnTo>
                  <a:lnTo>
                    <a:pt x="783" y="209"/>
                  </a:lnTo>
                  <a:lnTo>
                    <a:pt x="770" y="204"/>
                  </a:lnTo>
                  <a:lnTo>
                    <a:pt x="760" y="204"/>
                  </a:lnTo>
                  <a:lnTo>
                    <a:pt x="751" y="209"/>
                  </a:lnTo>
                  <a:lnTo>
                    <a:pt x="749" y="215"/>
                  </a:lnTo>
                  <a:lnTo>
                    <a:pt x="749" y="223"/>
                  </a:lnTo>
                  <a:lnTo>
                    <a:pt x="752" y="240"/>
                  </a:lnTo>
                  <a:lnTo>
                    <a:pt x="775" y="281"/>
                  </a:lnTo>
                  <a:lnTo>
                    <a:pt x="794" y="321"/>
                  </a:lnTo>
                  <a:lnTo>
                    <a:pt x="794" y="337"/>
                  </a:lnTo>
                  <a:lnTo>
                    <a:pt x="792" y="340"/>
                  </a:lnTo>
                  <a:lnTo>
                    <a:pt x="787" y="344"/>
                  </a:lnTo>
                  <a:lnTo>
                    <a:pt x="779" y="346"/>
                  </a:lnTo>
                  <a:lnTo>
                    <a:pt x="771" y="346"/>
                  </a:lnTo>
                  <a:lnTo>
                    <a:pt x="764" y="342"/>
                  </a:lnTo>
                  <a:lnTo>
                    <a:pt x="754" y="338"/>
                  </a:lnTo>
                  <a:lnTo>
                    <a:pt x="739" y="327"/>
                  </a:lnTo>
                  <a:lnTo>
                    <a:pt x="724" y="314"/>
                  </a:lnTo>
                  <a:lnTo>
                    <a:pt x="707" y="299"/>
                  </a:lnTo>
                  <a:lnTo>
                    <a:pt x="692" y="285"/>
                  </a:lnTo>
                  <a:lnTo>
                    <a:pt x="661" y="268"/>
                  </a:lnTo>
                  <a:lnTo>
                    <a:pt x="646" y="268"/>
                  </a:lnTo>
                  <a:lnTo>
                    <a:pt x="635" y="270"/>
                  </a:lnTo>
                  <a:lnTo>
                    <a:pt x="625" y="276"/>
                  </a:lnTo>
                  <a:lnTo>
                    <a:pt x="623" y="278"/>
                  </a:lnTo>
                  <a:lnTo>
                    <a:pt x="621" y="283"/>
                  </a:lnTo>
                  <a:lnTo>
                    <a:pt x="619" y="291"/>
                  </a:lnTo>
                  <a:lnTo>
                    <a:pt x="621" y="302"/>
                  </a:lnTo>
                  <a:lnTo>
                    <a:pt x="636" y="327"/>
                  </a:lnTo>
                  <a:lnTo>
                    <a:pt x="659" y="346"/>
                  </a:lnTo>
                  <a:lnTo>
                    <a:pt x="673" y="352"/>
                  </a:lnTo>
                  <a:lnTo>
                    <a:pt x="682" y="357"/>
                  </a:lnTo>
                  <a:lnTo>
                    <a:pt x="694" y="363"/>
                  </a:lnTo>
                  <a:lnTo>
                    <a:pt x="703" y="371"/>
                  </a:lnTo>
                  <a:lnTo>
                    <a:pt x="720" y="394"/>
                  </a:lnTo>
                  <a:lnTo>
                    <a:pt x="722" y="409"/>
                  </a:lnTo>
                  <a:lnTo>
                    <a:pt x="716" y="422"/>
                  </a:lnTo>
                  <a:lnTo>
                    <a:pt x="705" y="434"/>
                  </a:lnTo>
                  <a:lnTo>
                    <a:pt x="690" y="443"/>
                  </a:lnTo>
                  <a:lnTo>
                    <a:pt x="680" y="447"/>
                  </a:lnTo>
                  <a:lnTo>
                    <a:pt x="671" y="449"/>
                  </a:lnTo>
                  <a:lnTo>
                    <a:pt x="661" y="451"/>
                  </a:lnTo>
                  <a:lnTo>
                    <a:pt x="652" y="451"/>
                  </a:lnTo>
                  <a:lnTo>
                    <a:pt x="642" y="449"/>
                  </a:lnTo>
                  <a:lnTo>
                    <a:pt x="635" y="445"/>
                  </a:lnTo>
                  <a:lnTo>
                    <a:pt x="625" y="441"/>
                  </a:lnTo>
                  <a:lnTo>
                    <a:pt x="617" y="435"/>
                  </a:lnTo>
                  <a:lnTo>
                    <a:pt x="602" y="420"/>
                  </a:lnTo>
                  <a:lnTo>
                    <a:pt x="587" y="399"/>
                  </a:lnTo>
                  <a:lnTo>
                    <a:pt x="557" y="357"/>
                  </a:lnTo>
                  <a:lnTo>
                    <a:pt x="528" y="325"/>
                  </a:lnTo>
                  <a:lnTo>
                    <a:pt x="517" y="318"/>
                  </a:lnTo>
                  <a:lnTo>
                    <a:pt x="505" y="319"/>
                  </a:lnTo>
                  <a:lnTo>
                    <a:pt x="501" y="323"/>
                  </a:lnTo>
                  <a:lnTo>
                    <a:pt x="500" y="329"/>
                  </a:lnTo>
                  <a:lnTo>
                    <a:pt x="503" y="340"/>
                  </a:lnTo>
                  <a:lnTo>
                    <a:pt x="528" y="373"/>
                  </a:lnTo>
                  <a:lnTo>
                    <a:pt x="543" y="388"/>
                  </a:lnTo>
                  <a:lnTo>
                    <a:pt x="555" y="405"/>
                  </a:lnTo>
                  <a:lnTo>
                    <a:pt x="560" y="420"/>
                  </a:lnTo>
                  <a:lnTo>
                    <a:pt x="557" y="434"/>
                  </a:lnTo>
                  <a:lnTo>
                    <a:pt x="551" y="439"/>
                  </a:lnTo>
                  <a:lnTo>
                    <a:pt x="541" y="445"/>
                  </a:lnTo>
                  <a:lnTo>
                    <a:pt x="530" y="449"/>
                  </a:lnTo>
                  <a:lnTo>
                    <a:pt x="524" y="451"/>
                  </a:lnTo>
                  <a:lnTo>
                    <a:pt x="517" y="453"/>
                  </a:lnTo>
                  <a:lnTo>
                    <a:pt x="509" y="454"/>
                  </a:lnTo>
                  <a:lnTo>
                    <a:pt x="501" y="456"/>
                  </a:lnTo>
                  <a:lnTo>
                    <a:pt x="494" y="456"/>
                  </a:lnTo>
                  <a:lnTo>
                    <a:pt x="484" y="458"/>
                  </a:lnTo>
                  <a:lnTo>
                    <a:pt x="475" y="458"/>
                  </a:lnTo>
                  <a:lnTo>
                    <a:pt x="465" y="460"/>
                  </a:lnTo>
                  <a:lnTo>
                    <a:pt x="458" y="460"/>
                  </a:lnTo>
                  <a:lnTo>
                    <a:pt x="448" y="460"/>
                  </a:lnTo>
                  <a:lnTo>
                    <a:pt x="439" y="460"/>
                  </a:lnTo>
                  <a:lnTo>
                    <a:pt x="429" y="458"/>
                  </a:lnTo>
                  <a:lnTo>
                    <a:pt x="420" y="458"/>
                  </a:lnTo>
                  <a:lnTo>
                    <a:pt x="410" y="458"/>
                  </a:lnTo>
                  <a:lnTo>
                    <a:pt x="401" y="456"/>
                  </a:lnTo>
                  <a:lnTo>
                    <a:pt x="391" y="454"/>
                  </a:lnTo>
                  <a:lnTo>
                    <a:pt x="384" y="453"/>
                  </a:lnTo>
                  <a:lnTo>
                    <a:pt x="374" y="451"/>
                  </a:lnTo>
                  <a:lnTo>
                    <a:pt x="366" y="447"/>
                  </a:lnTo>
                  <a:lnTo>
                    <a:pt x="359" y="445"/>
                  </a:lnTo>
                  <a:lnTo>
                    <a:pt x="346" y="437"/>
                  </a:lnTo>
                  <a:lnTo>
                    <a:pt x="332" y="430"/>
                  </a:lnTo>
                  <a:lnTo>
                    <a:pt x="323" y="418"/>
                  </a:lnTo>
                  <a:lnTo>
                    <a:pt x="306" y="399"/>
                  </a:lnTo>
                  <a:lnTo>
                    <a:pt x="287" y="386"/>
                  </a:lnTo>
                  <a:lnTo>
                    <a:pt x="268" y="378"/>
                  </a:lnTo>
                  <a:lnTo>
                    <a:pt x="258" y="375"/>
                  </a:lnTo>
                  <a:lnTo>
                    <a:pt x="249" y="373"/>
                  </a:lnTo>
                  <a:lnTo>
                    <a:pt x="239" y="371"/>
                  </a:lnTo>
                  <a:lnTo>
                    <a:pt x="232" y="369"/>
                  </a:lnTo>
                  <a:lnTo>
                    <a:pt x="216" y="369"/>
                  </a:lnTo>
                  <a:lnTo>
                    <a:pt x="207" y="369"/>
                  </a:lnTo>
                  <a:lnTo>
                    <a:pt x="205" y="369"/>
                  </a:lnTo>
                  <a:lnTo>
                    <a:pt x="334" y="331"/>
                  </a:lnTo>
                  <a:lnTo>
                    <a:pt x="509" y="418"/>
                  </a:lnTo>
                  <a:lnTo>
                    <a:pt x="374" y="316"/>
                  </a:lnTo>
                  <a:lnTo>
                    <a:pt x="530" y="270"/>
                  </a:lnTo>
                  <a:lnTo>
                    <a:pt x="655" y="409"/>
                  </a:lnTo>
                  <a:lnTo>
                    <a:pt x="562" y="259"/>
                  </a:lnTo>
                  <a:lnTo>
                    <a:pt x="663" y="224"/>
                  </a:lnTo>
                  <a:lnTo>
                    <a:pt x="764" y="314"/>
                  </a:lnTo>
                  <a:lnTo>
                    <a:pt x="692" y="215"/>
                  </a:lnTo>
                  <a:lnTo>
                    <a:pt x="771" y="183"/>
                  </a:lnTo>
                  <a:lnTo>
                    <a:pt x="846" y="215"/>
                  </a:lnTo>
                  <a:lnTo>
                    <a:pt x="789" y="167"/>
                  </a:lnTo>
                  <a:lnTo>
                    <a:pt x="889" y="107"/>
                  </a:lnTo>
                  <a:lnTo>
                    <a:pt x="754" y="167"/>
                  </a:lnTo>
                  <a:lnTo>
                    <a:pt x="646" y="209"/>
                  </a:lnTo>
                  <a:lnTo>
                    <a:pt x="794" y="44"/>
                  </a:lnTo>
                  <a:lnTo>
                    <a:pt x="604" y="217"/>
                  </a:lnTo>
                  <a:lnTo>
                    <a:pt x="520" y="242"/>
                  </a:lnTo>
                  <a:lnTo>
                    <a:pt x="623" y="67"/>
                  </a:lnTo>
                  <a:lnTo>
                    <a:pt x="481" y="249"/>
                  </a:lnTo>
                  <a:lnTo>
                    <a:pt x="359" y="287"/>
                  </a:lnTo>
                  <a:lnTo>
                    <a:pt x="412" y="126"/>
                  </a:lnTo>
                  <a:lnTo>
                    <a:pt x="321" y="299"/>
                  </a:lnTo>
                  <a:lnTo>
                    <a:pt x="306" y="306"/>
                  </a:lnTo>
                  <a:lnTo>
                    <a:pt x="289" y="312"/>
                  </a:lnTo>
                  <a:lnTo>
                    <a:pt x="268" y="321"/>
                  </a:lnTo>
                  <a:lnTo>
                    <a:pt x="245" y="329"/>
                  </a:lnTo>
                  <a:lnTo>
                    <a:pt x="222" y="338"/>
                  </a:lnTo>
                  <a:lnTo>
                    <a:pt x="216" y="340"/>
                  </a:lnTo>
                  <a:lnTo>
                    <a:pt x="211" y="342"/>
                  </a:lnTo>
                  <a:lnTo>
                    <a:pt x="205" y="342"/>
                  </a:lnTo>
                  <a:lnTo>
                    <a:pt x="201" y="344"/>
                  </a:lnTo>
                  <a:lnTo>
                    <a:pt x="195" y="346"/>
                  </a:lnTo>
                  <a:lnTo>
                    <a:pt x="190" y="348"/>
                  </a:lnTo>
                  <a:lnTo>
                    <a:pt x="180" y="350"/>
                  </a:lnTo>
                  <a:lnTo>
                    <a:pt x="171" y="350"/>
                  </a:lnTo>
                  <a:lnTo>
                    <a:pt x="165" y="352"/>
                  </a:lnTo>
                  <a:lnTo>
                    <a:pt x="159" y="352"/>
                  </a:lnTo>
                  <a:lnTo>
                    <a:pt x="154" y="352"/>
                  </a:lnTo>
                  <a:lnTo>
                    <a:pt x="148" y="352"/>
                  </a:lnTo>
                  <a:lnTo>
                    <a:pt x="140" y="352"/>
                  </a:lnTo>
                  <a:lnTo>
                    <a:pt x="133" y="350"/>
                  </a:lnTo>
                  <a:lnTo>
                    <a:pt x="125" y="350"/>
                  </a:lnTo>
                  <a:lnTo>
                    <a:pt x="117" y="350"/>
                  </a:lnTo>
                  <a:lnTo>
                    <a:pt x="112" y="348"/>
                  </a:lnTo>
                  <a:lnTo>
                    <a:pt x="104" y="348"/>
                  </a:lnTo>
                  <a:lnTo>
                    <a:pt x="97" y="346"/>
                  </a:lnTo>
                  <a:lnTo>
                    <a:pt x="87" y="346"/>
                  </a:lnTo>
                  <a:lnTo>
                    <a:pt x="79" y="344"/>
                  </a:lnTo>
                  <a:lnTo>
                    <a:pt x="74" y="344"/>
                  </a:lnTo>
                  <a:lnTo>
                    <a:pt x="58" y="342"/>
                  </a:lnTo>
                  <a:lnTo>
                    <a:pt x="51" y="340"/>
                  </a:lnTo>
                  <a:lnTo>
                    <a:pt x="45" y="340"/>
                  </a:lnTo>
                  <a:lnTo>
                    <a:pt x="32" y="338"/>
                  </a:lnTo>
                  <a:lnTo>
                    <a:pt x="20" y="337"/>
                  </a:lnTo>
                  <a:lnTo>
                    <a:pt x="13" y="335"/>
                  </a:lnTo>
                  <a:lnTo>
                    <a:pt x="5" y="335"/>
                  </a:lnTo>
                  <a:lnTo>
                    <a:pt x="0" y="333"/>
                  </a:lnTo>
                  <a:lnTo>
                    <a:pt x="102" y="272"/>
                  </a:lnTo>
                  <a:lnTo>
                    <a:pt x="104" y="281"/>
                  </a:lnTo>
                  <a:lnTo>
                    <a:pt x="121" y="299"/>
                  </a:lnTo>
                  <a:lnTo>
                    <a:pt x="148" y="316"/>
                  </a:lnTo>
                  <a:lnTo>
                    <a:pt x="148" y="316"/>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3362" name="Freeform 50"/>
            <p:cNvSpPr>
              <a:spLocks/>
            </p:cNvSpPr>
            <p:nvPr/>
          </p:nvSpPr>
          <p:spPr bwMode="auto">
            <a:xfrm rot="4272610">
              <a:off x="555" y="672"/>
              <a:ext cx="464" cy="230"/>
            </a:xfrm>
            <a:custGeom>
              <a:avLst/>
              <a:gdLst/>
              <a:ahLst/>
              <a:cxnLst>
                <a:cxn ang="0">
                  <a:pos x="185" y="314"/>
                </a:cxn>
                <a:cxn ang="0">
                  <a:pos x="255" y="274"/>
                </a:cxn>
                <a:cxn ang="0">
                  <a:pos x="285" y="236"/>
                </a:cxn>
                <a:cxn ang="0">
                  <a:pos x="310" y="194"/>
                </a:cxn>
                <a:cxn ang="0">
                  <a:pos x="337" y="147"/>
                </a:cxn>
                <a:cxn ang="0">
                  <a:pos x="400" y="84"/>
                </a:cxn>
                <a:cxn ang="0">
                  <a:pos x="451" y="73"/>
                </a:cxn>
                <a:cxn ang="0">
                  <a:pos x="498" y="73"/>
                </a:cxn>
                <a:cxn ang="0">
                  <a:pos x="481" y="97"/>
                </a:cxn>
                <a:cxn ang="0">
                  <a:pos x="453" y="137"/>
                </a:cxn>
                <a:cxn ang="0">
                  <a:pos x="485" y="173"/>
                </a:cxn>
                <a:cxn ang="0">
                  <a:pos x="536" y="134"/>
                </a:cxn>
                <a:cxn ang="0">
                  <a:pos x="571" y="73"/>
                </a:cxn>
                <a:cxn ang="0">
                  <a:pos x="622" y="29"/>
                </a:cxn>
                <a:cxn ang="0">
                  <a:pos x="654" y="78"/>
                </a:cxn>
                <a:cxn ang="0">
                  <a:pos x="616" y="137"/>
                </a:cxn>
                <a:cxn ang="0">
                  <a:pos x="637" y="160"/>
                </a:cxn>
                <a:cxn ang="0">
                  <a:pos x="677" y="115"/>
                </a:cxn>
                <a:cxn ang="0">
                  <a:pos x="702" y="88"/>
                </a:cxn>
                <a:cxn ang="0">
                  <a:pos x="730" y="56"/>
                </a:cxn>
                <a:cxn ang="0">
                  <a:pos x="787" y="6"/>
                </a:cxn>
                <a:cxn ang="0">
                  <a:pos x="818" y="59"/>
                </a:cxn>
                <a:cxn ang="0">
                  <a:pos x="780" y="101"/>
                </a:cxn>
                <a:cxn ang="0">
                  <a:pos x="732" y="143"/>
                </a:cxn>
                <a:cxn ang="0">
                  <a:pos x="730" y="158"/>
                </a:cxn>
                <a:cxn ang="0">
                  <a:pos x="873" y="78"/>
                </a:cxn>
                <a:cxn ang="0">
                  <a:pos x="922" y="101"/>
                </a:cxn>
                <a:cxn ang="0">
                  <a:pos x="894" y="151"/>
                </a:cxn>
                <a:cxn ang="0">
                  <a:pos x="841" y="162"/>
                </a:cxn>
                <a:cxn ang="0">
                  <a:pos x="879" y="246"/>
                </a:cxn>
                <a:cxn ang="0">
                  <a:pos x="837" y="240"/>
                </a:cxn>
                <a:cxn ang="0">
                  <a:pos x="759" y="204"/>
                </a:cxn>
                <a:cxn ang="0">
                  <a:pos x="795" y="322"/>
                </a:cxn>
                <a:cxn ang="0">
                  <a:pos x="763" y="343"/>
                </a:cxn>
                <a:cxn ang="0">
                  <a:pos x="660" y="268"/>
                </a:cxn>
                <a:cxn ang="0">
                  <a:pos x="618" y="291"/>
                </a:cxn>
                <a:cxn ang="0">
                  <a:pos x="694" y="365"/>
                </a:cxn>
                <a:cxn ang="0">
                  <a:pos x="690" y="443"/>
                </a:cxn>
                <a:cxn ang="0">
                  <a:pos x="633" y="447"/>
                </a:cxn>
                <a:cxn ang="0">
                  <a:pos x="529" y="326"/>
                </a:cxn>
                <a:cxn ang="0">
                  <a:pos x="529" y="373"/>
                </a:cxn>
                <a:cxn ang="0">
                  <a:pos x="542" y="445"/>
                </a:cxn>
                <a:cxn ang="0">
                  <a:pos x="493" y="459"/>
                </a:cxn>
                <a:cxn ang="0">
                  <a:pos x="438" y="460"/>
                </a:cxn>
                <a:cxn ang="0">
                  <a:pos x="382" y="453"/>
                </a:cxn>
                <a:cxn ang="0">
                  <a:pos x="323" y="419"/>
                </a:cxn>
                <a:cxn ang="0">
                  <a:pos x="240" y="371"/>
                </a:cxn>
                <a:cxn ang="0">
                  <a:pos x="508" y="419"/>
                </a:cxn>
                <a:cxn ang="0">
                  <a:pos x="763" y="314"/>
                </a:cxn>
                <a:cxn ang="0">
                  <a:pos x="753" y="170"/>
                </a:cxn>
                <a:cxn ang="0">
                  <a:pos x="481" y="249"/>
                </a:cxn>
                <a:cxn ang="0">
                  <a:pos x="268" y="322"/>
                </a:cxn>
                <a:cxn ang="0">
                  <a:pos x="200" y="346"/>
                </a:cxn>
                <a:cxn ang="0">
                  <a:pos x="160" y="352"/>
                </a:cxn>
                <a:cxn ang="0">
                  <a:pos x="118" y="350"/>
                </a:cxn>
                <a:cxn ang="0">
                  <a:pos x="73" y="345"/>
                </a:cxn>
                <a:cxn ang="0">
                  <a:pos x="12" y="337"/>
                </a:cxn>
                <a:cxn ang="0">
                  <a:pos x="149" y="316"/>
                </a:cxn>
              </a:cxnLst>
              <a:rect l="0" t="0" r="r" b="b"/>
              <a:pathLst>
                <a:path w="930" h="460">
                  <a:moveTo>
                    <a:pt x="149" y="316"/>
                  </a:moveTo>
                  <a:lnTo>
                    <a:pt x="152" y="316"/>
                  </a:lnTo>
                  <a:lnTo>
                    <a:pt x="162" y="316"/>
                  </a:lnTo>
                  <a:lnTo>
                    <a:pt x="168" y="316"/>
                  </a:lnTo>
                  <a:lnTo>
                    <a:pt x="175" y="316"/>
                  </a:lnTo>
                  <a:lnTo>
                    <a:pt x="185" y="314"/>
                  </a:lnTo>
                  <a:lnTo>
                    <a:pt x="192" y="312"/>
                  </a:lnTo>
                  <a:lnTo>
                    <a:pt x="213" y="305"/>
                  </a:lnTo>
                  <a:lnTo>
                    <a:pt x="234" y="291"/>
                  </a:lnTo>
                  <a:lnTo>
                    <a:pt x="246" y="284"/>
                  </a:lnTo>
                  <a:lnTo>
                    <a:pt x="251" y="280"/>
                  </a:lnTo>
                  <a:lnTo>
                    <a:pt x="255" y="274"/>
                  </a:lnTo>
                  <a:lnTo>
                    <a:pt x="261" y="268"/>
                  </a:lnTo>
                  <a:lnTo>
                    <a:pt x="266" y="263"/>
                  </a:lnTo>
                  <a:lnTo>
                    <a:pt x="272" y="257"/>
                  </a:lnTo>
                  <a:lnTo>
                    <a:pt x="276" y="249"/>
                  </a:lnTo>
                  <a:lnTo>
                    <a:pt x="282" y="242"/>
                  </a:lnTo>
                  <a:lnTo>
                    <a:pt x="285" y="236"/>
                  </a:lnTo>
                  <a:lnTo>
                    <a:pt x="289" y="229"/>
                  </a:lnTo>
                  <a:lnTo>
                    <a:pt x="293" y="221"/>
                  </a:lnTo>
                  <a:lnTo>
                    <a:pt x="299" y="215"/>
                  </a:lnTo>
                  <a:lnTo>
                    <a:pt x="303" y="208"/>
                  </a:lnTo>
                  <a:lnTo>
                    <a:pt x="306" y="202"/>
                  </a:lnTo>
                  <a:lnTo>
                    <a:pt x="310" y="194"/>
                  </a:lnTo>
                  <a:lnTo>
                    <a:pt x="312" y="189"/>
                  </a:lnTo>
                  <a:lnTo>
                    <a:pt x="316" y="183"/>
                  </a:lnTo>
                  <a:lnTo>
                    <a:pt x="323" y="170"/>
                  </a:lnTo>
                  <a:lnTo>
                    <a:pt x="325" y="164"/>
                  </a:lnTo>
                  <a:lnTo>
                    <a:pt x="329" y="158"/>
                  </a:lnTo>
                  <a:lnTo>
                    <a:pt x="337" y="147"/>
                  </a:lnTo>
                  <a:lnTo>
                    <a:pt x="342" y="135"/>
                  </a:lnTo>
                  <a:lnTo>
                    <a:pt x="348" y="126"/>
                  </a:lnTo>
                  <a:lnTo>
                    <a:pt x="356" y="118"/>
                  </a:lnTo>
                  <a:lnTo>
                    <a:pt x="363" y="109"/>
                  </a:lnTo>
                  <a:lnTo>
                    <a:pt x="381" y="96"/>
                  </a:lnTo>
                  <a:lnTo>
                    <a:pt x="400" y="84"/>
                  </a:lnTo>
                  <a:lnTo>
                    <a:pt x="411" y="80"/>
                  </a:lnTo>
                  <a:lnTo>
                    <a:pt x="422" y="78"/>
                  </a:lnTo>
                  <a:lnTo>
                    <a:pt x="426" y="77"/>
                  </a:lnTo>
                  <a:lnTo>
                    <a:pt x="432" y="75"/>
                  </a:lnTo>
                  <a:lnTo>
                    <a:pt x="441" y="75"/>
                  </a:lnTo>
                  <a:lnTo>
                    <a:pt x="451" y="73"/>
                  </a:lnTo>
                  <a:lnTo>
                    <a:pt x="460" y="71"/>
                  </a:lnTo>
                  <a:lnTo>
                    <a:pt x="468" y="71"/>
                  </a:lnTo>
                  <a:lnTo>
                    <a:pt x="476" y="71"/>
                  </a:lnTo>
                  <a:lnTo>
                    <a:pt x="483" y="71"/>
                  </a:lnTo>
                  <a:lnTo>
                    <a:pt x="489" y="71"/>
                  </a:lnTo>
                  <a:lnTo>
                    <a:pt x="498" y="73"/>
                  </a:lnTo>
                  <a:lnTo>
                    <a:pt x="508" y="73"/>
                  </a:lnTo>
                  <a:lnTo>
                    <a:pt x="504" y="75"/>
                  </a:lnTo>
                  <a:lnTo>
                    <a:pt x="498" y="82"/>
                  </a:lnTo>
                  <a:lnTo>
                    <a:pt x="493" y="86"/>
                  </a:lnTo>
                  <a:lnTo>
                    <a:pt x="487" y="92"/>
                  </a:lnTo>
                  <a:lnTo>
                    <a:pt x="481" y="97"/>
                  </a:lnTo>
                  <a:lnTo>
                    <a:pt x="477" y="103"/>
                  </a:lnTo>
                  <a:lnTo>
                    <a:pt x="472" y="111"/>
                  </a:lnTo>
                  <a:lnTo>
                    <a:pt x="466" y="116"/>
                  </a:lnTo>
                  <a:lnTo>
                    <a:pt x="460" y="124"/>
                  </a:lnTo>
                  <a:lnTo>
                    <a:pt x="457" y="132"/>
                  </a:lnTo>
                  <a:lnTo>
                    <a:pt x="453" y="137"/>
                  </a:lnTo>
                  <a:lnTo>
                    <a:pt x="451" y="145"/>
                  </a:lnTo>
                  <a:lnTo>
                    <a:pt x="451" y="158"/>
                  </a:lnTo>
                  <a:lnTo>
                    <a:pt x="455" y="168"/>
                  </a:lnTo>
                  <a:lnTo>
                    <a:pt x="462" y="173"/>
                  </a:lnTo>
                  <a:lnTo>
                    <a:pt x="472" y="175"/>
                  </a:lnTo>
                  <a:lnTo>
                    <a:pt x="485" y="173"/>
                  </a:lnTo>
                  <a:lnTo>
                    <a:pt x="498" y="170"/>
                  </a:lnTo>
                  <a:lnTo>
                    <a:pt x="512" y="162"/>
                  </a:lnTo>
                  <a:lnTo>
                    <a:pt x="523" y="153"/>
                  </a:lnTo>
                  <a:lnTo>
                    <a:pt x="529" y="147"/>
                  </a:lnTo>
                  <a:lnTo>
                    <a:pt x="533" y="141"/>
                  </a:lnTo>
                  <a:lnTo>
                    <a:pt x="536" y="134"/>
                  </a:lnTo>
                  <a:lnTo>
                    <a:pt x="542" y="124"/>
                  </a:lnTo>
                  <a:lnTo>
                    <a:pt x="546" y="115"/>
                  </a:lnTo>
                  <a:lnTo>
                    <a:pt x="552" y="105"/>
                  </a:lnTo>
                  <a:lnTo>
                    <a:pt x="557" y="94"/>
                  </a:lnTo>
                  <a:lnTo>
                    <a:pt x="565" y="82"/>
                  </a:lnTo>
                  <a:lnTo>
                    <a:pt x="571" y="73"/>
                  </a:lnTo>
                  <a:lnTo>
                    <a:pt x="578" y="61"/>
                  </a:lnTo>
                  <a:lnTo>
                    <a:pt x="586" y="52"/>
                  </a:lnTo>
                  <a:lnTo>
                    <a:pt x="593" y="44"/>
                  </a:lnTo>
                  <a:lnTo>
                    <a:pt x="611" y="33"/>
                  </a:lnTo>
                  <a:lnTo>
                    <a:pt x="618" y="31"/>
                  </a:lnTo>
                  <a:lnTo>
                    <a:pt x="622" y="29"/>
                  </a:lnTo>
                  <a:lnTo>
                    <a:pt x="628" y="29"/>
                  </a:lnTo>
                  <a:lnTo>
                    <a:pt x="635" y="31"/>
                  </a:lnTo>
                  <a:lnTo>
                    <a:pt x="645" y="37"/>
                  </a:lnTo>
                  <a:lnTo>
                    <a:pt x="656" y="50"/>
                  </a:lnTo>
                  <a:lnTo>
                    <a:pt x="656" y="69"/>
                  </a:lnTo>
                  <a:lnTo>
                    <a:pt x="654" y="78"/>
                  </a:lnTo>
                  <a:lnTo>
                    <a:pt x="649" y="88"/>
                  </a:lnTo>
                  <a:lnTo>
                    <a:pt x="643" y="99"/>
                  </a:lnTo>
                  <a:lnTo>
                    <a:pt x="635" y="109"/>
                  </a:lnTo>
                  <a:lnTo>
                    <a:pt x="628" y="118"/>
                  </a:lnTo>
                  <a:lnTo>
                    <a:pt x="622" y="130"/>
                  </a:lnTo>
                  <a:lnTo>
                    <a:pt x="616" y="137"/>
                  </a:lnTo>
                  <a:lnTo>
                    <a:pt x="611" y="147"/>
                  </a:lnTo>
                  <a:lnTo>
                    <a:pt x="607" y="162"/>
                  </a:lnTo>
                  <a:lnTo>
                    <a:pt x="611" y="172"/>
                  </a:lnTo>
                  <a:lnTo>
                    <a:pt x="618" y="173"/>
                  </a:lnTo>
                  <a:lnTo>
                    <a:pt x="626" y="168"/>
                  </a:lnTo>
                  <a:lnTo>
                    <a:pt x="637" y="160"/>
                  </a:lnTo>
                  <a:lnTo>
                    <a:pt x="643" y="154"/>
                  </a:lnTo>
                  <a:lnTo>
                    <a:pt x="649" y="147"/>
                  </a:lnTo>
                  <a:lnTo>
                    <a:pt x="656" y="141"/>
                  </a:lnTo>
                  <a:lnTo>
                    <a:pt x="664" y="132"/>
                  </a:lnTo>
                  <a:lnTo>
                    <a:pt x="670" y="124"/>
                  </a:lnTo>
                  <a:lnTo>
                    <a:pt x="677" y="115"/>
                  </a:lnTo>
                  <a:lnTo>
                    <a:pt x="681" y="111"/>
                  </a:lnTo>
                  <a:lnTo>
                    <a:pt x="685" y="105"/>
                  </a:lnTo>
                  <a:lnTo>
                    <a:pt x="690" y="101"/>
                  </a:lnTo>
                  <a:lnTo>
                    <a:pt x="694" y="97"/>
                  </a:lnTo>
                  <a:lnTo>
                    <a:pt x="698" y="92"/>
                  </a:lnTo>
                  <a:lnTo>
                    <a:pt x="702" y="88"/>
                  </a:lnTo>
                  <a:lnTo>
                    <a:pt x="706" y="82"/>
                  </a:lnTo>
                  <a:lnTo>
                    <a:pt x="709" y="78"/>
                  </a:lnTo>
                  <a:lnTo>
                    <a:pt x="717" y="69"/>
                  </a:lnTo>
                  <a:lnTo>
                    <a:pt x="723" y="65"/>
                  </a:lnTo>
                  <a:lnTo>
                    <a:pt x="727" y="59"/>
                  </a:lnTo>
                  <a:lnTo>
                    <a:pt x="730" y="56"/>
                  </a:lnTo>
                  <a:lnTo>
                    <a:pt x="734" y="52"/>
                  </a:lnTo>
                  <a:lnTo>
                    <a:pt x="742" y="42"/>
                  </a:lnTo>
                  <a:lnTo>
                    <a:pt x="749" y="35"/>
                  </a:lnTo>
                  <a:lnTo>
                    <a:pt x="757" y="27"/>
                  </a:lnTo>
                  <a:lnTo>
                    <a:pt x="772" y="16"/>
                  </a:lnTo>
                  <a:lnTo>
                    <a:pt x="787" y="6"/>
                  </a:lnTo>
                  <a:lnTo>
                    <a:pt x="799" y="0"/>
                  </a:lnTo>
                  <a:lnTo>
                    <a:pt x="810" y="2"/>
                  </a:lnTo>
                  <a:lnTo>
                    <a:pt x="820" y="8"/>
                  </a:lnTo>
                  <a:lnTo>
                    <a:pt x="827" y="29"/>
                  </a:lnTo>
                  <a:lnTo>
                    <a:pt x="824" y="50"/>
                  </a:lnTo>
                  <a:lnTo>
                    <a:pt x="818" y="59"/>
                  </a:lnTo>
                  <a:lnTo>
                    <a:pt x="810" y="71"/>
                  </a:lnTo>
                  <a:lnTo>
                    <a:pt x="801" y="80"/>
                  </a:lnTo>
                  <a:lnTo>
                    <a:pt x="795" y="86"/>
                  </a:lnTo>
                  <a:lnTo>
                    <a:pt x="791" y="92"/>
                  </a:lnTo>
                  <a:lnTo>
                    <a:pt x="785" y="97"/>
                  </a:lnTo>
                  <a:lnTo>
                    <a:pt x="780" y="101"/>
                  </a:lnTo>
                  <a:lnTo>
                    <a:pt x="774" y="107"/>
                  </a:lnTo>
                  <a:lnTo>
                    <a:pt x="768" y="111"/>
                  </a:lnTo>
                  <a:lnTo>
                    <a:pt x="747" y="130"/>
                  </a:lnTo>
                  <a:lnTo>
                    <a:pt x="742" y="134"/>
                  </a:lnTo>
                  <a:lnTo>
                    <a:pt x="738" y="139"/>
                  </a:lnTo>
                  <a:lnTo>
                    <a:pt x="732" y="143"/>
                  </a:lnTo>
                  <a:lnTo>
                    <a:pt x="730" y="147"/>
                  </a:lnTo>
                  <a:lnTo>
                    <a:pt x="723" y="154"/>
                  </a:lnTo>
                  <a:lnTo>
                    <a:pt x="719" y="160"/>
                  </a:lnTo>
                  <a:lnTo>
                    <a:pt x="719" y="164"/>
                  </a:lnTo>
                  <a:lnTo>
                    <a:pt x="723" y="162"/>
                  </a:lnTo>
                  <a:lnTo>
                    <a:pt x="730" y="158"/>
                  </a:lnTo>
                  <a:lnTo>
                    <a:pt x="753" y="143"/>
                  </a:lnTo>
                  <a:lnTo>
                    <a:pt x="782" y="122"/>
                  </a:lnTo>
                  <a:lnTo>
                    <a:pt x="812" y="103"/>
                  </a:lnTo>
                  <a:lnTo>
                    <a:pt x="844" y="88"/>
                  </a:lnTo>
                  <a:lnTo>
                    <a:pt x="860" y="80"/>
                  </a:lnTo>
                  <a:lnTo>
                    <a:pt x="873" y="78"/>
                  </a:lnTo>
                  <a:lnTo>
                    <a:pt x="881" y="78"/>
                  </a:lnTo>
                  <a:lnTo>
                    <a:pt x="886" y="78"/>
                  </a:lnTo>
                  <a:lnTo>
                    <a:pt x="896" y="80"/>
                  </a:lnTo>
                  <a:lnTo>
                    <a:pt x="905" y="86"/>
                  </a:lnTo>
                  <a:lnTo>
                    <a:pt x="913" y="90"/>
                  </a:lnTo>
                  <a:lnTo>
                    <a:pt x="922" y="101"/>
                  </a:lnTo>
                  <a:lnTo>
                    <a:pt x="930" y="120"/>
                  </a:lnTo>
                  <a:lnTo>
                    <a:pt x="926" y="130"/>
                  </a:lnTo>
                  <a:lnTo>
                    <a:pt x="920" y="139"/>
                  </a:lnTo>
                  <a:lnTo>
                    <a:pt x="911" y="145"/>
                  </a:lnTo>
                  <a:lnTo>
                    <a:pt x="901" y="149"/>
                  </a:lnTo>
                  <a:lnTo>
                    <a:pt x="894" y="151"/>
                  </a:lnTo>
                  <a:lnTo>
                    <a:pt x="888" y="151"/>
                  </a:lnTo>
                  <a:lnTo>
                    <a:pt x="877" y="153"/>
                  </a:lnTo>
                  <a:lnTo>
                    <a:pt x="871" y="154"/>
                  </a:lnTo>
                  <a:lnTo>
                    <a:pt x="865" y="154"/>
                  </a:lnTo>
                  <a:lnTo>
                    <a:pt x="854" y="156"/>
                  </a:lnTo>
                  <a:lnTo>
                    <a:pt x="841" y="162"/>
                  </a:lnTo>
                  <a:lnTo>
                    <a:pt x="841" y="166"/>
                  </a:lnTo>
                  <a:lnTo>
                    <a:pt x="843" y="172"/>
                  </a:lnTo>
                  <a:lnTo>
                    <a:pt x="858" y="191"/>
                  </a:lnTo>
                  <a:lnTo>
                    <a:pt x="875" y="219"/>
                  </a:lnTo>
                  <a:lnTo>
                    <a:pt x="881" y="242"/>
                  </a:lnTo>
                  <a:lnTo>
                    <a:pt x="879" y="246"/>
                  </a:lnTo>
                  <a:lnTo>
                    <a:pt x="877" y="248"/>
                  </a:lnTo>
                  <a:lnTo>
                    <a:pt x="871" y="249"/>
                  </a:lnTo>
                  <a:lnTo>
                    <a:pt x="862" y="248"/>
                  </a:lnTo>
                  <a:lnTo>
                    <a:pt x="854" y="246"/>
                  </a:lnTo>
                  <a:lnTo>
                    <a:pt x="844" y="244"/>
                  </a:lnTo>
                  <a:lnTo>
                    <a:pt x="837" y="240"/>
                  </a:lnTo>
                  <a:lnTo>
                    <a:pt x="827" y="236"/>
                  </a:lnTo>
                  <a:lnTo>
                    <a:pt x="812" y="227"/>
                  </a:lnTo>
                  <a:lnTo>
                    <a:pt x="797" y="217"/>
                  </a:lnTo>
                  <a:lnTo>
                    <a:pt x="784" y="210"/>
                  </a:lnTo>
                  <a:lnTo>
                    <a:pt x="770" y="206"/>
                  </a:lnTo>
                  <a:lnTo>
                    <a:pt x="759" y="204"/>
                  </a:lnTo>
                  <a:lnTo>
                    <a:pt x="751" y="210"/>
                  </a:lnTo>
                  <a:lnTo>
                    <a:pt x="747" y="215"/>
                  </a:lnTo>
                  <a:lnTo>
                    <a:pt x="747" y="223"/>
                  </a:lnTo>
                  <a:lnTo>
                    <a:pt x="753" y="240"/>
                  </a:lnTo>
                  <a:lnTo>
                    <a:pt x="776" y="282"/>
                  </a:lnTo>
                  <a:lnTo>
                    <a:pt x="795" y="322"/>
                  </a:lnTo>
                  <a:lnTo>
                    <a:pt x="795" y="337"/>
                  </a:lnTo>
                  <a:lnTo>
                    <a:pt x="793" y="343"/>
                  </a:lnTo>
                  <a:lnTo>
                    <a:pt x="787" y="345"/>
                  </a:lnTo>
                  <a:lnTo>
                    <a:pt x="778" y="346"/>
                  </a:lnTo>
                  <a:lnTo>
                    <a:pt x="770" y="346"/>
                  </a:lnTo>
                  <a:lnTo>
                    <a:pt x="763" y="343"/>
                  </a:lnTo>
                  <a:lnTo>
                    <a:pt x="755" y="339"/>
                  </a:lnTo>
                  <a:lnTo>
                    <a:pt x="740" y="327"/>
                  </a:lnTo>
                  <a:lnTo>
                    <a:pt x="725" y="314"/>
                  </a:lnTo>
                  <a:lnTo>
                    <a:pt x="708" y="299"/>
                  </a:lnTo>
                  <a:lnTo>
                    <a:pt x="692" y="286"/>
                  </a:lnTo>
                  <a:lnTo>
                    <a:pt x="660" y="268"/>
                  </a:lnTo>
                  <a:lnTo>
                    <a:pt x="647" y="268"/>
                  </a:lnTo>
                  <a:lnTo>
                    <a:pt x="635" y="270"/>
                  </a:lnTo>
                  <a:lnTo>
                    <a:pt x="626" y="276"/>
                  </a:lnTo>
                  <a:lnTo>
                    <a:pt x="624" y="280"/>
                  </a:lnTo>
                  <a:lnTo>
                    <a:pt x="622" y="284"/>
                  </a:lnTo>
                  <a:lnTo>
                    <a:pt x="618" y="291"/>
                  </a:lnTo>
                  <a:lnTo>
                    <a:pt x="620" y="303"/>
                  </a:lnTo>
                  <a:lnTo>
                    <a:pt x="637" y="327"/>
                  </a:lnTo>
                  <a:lnTo>
                    <a:pt x="660" y="346"/>
                  </a:lnTo>
                  <a:lnTo>
                    <a:pt x="673" y="352"/>
                  </a:lnTo>
                  <a:lnTo>
                    <a:pt x="683" y="358"/>
                  </a:lnTo>
                  <a:lnTo>
                    <a:pt x="694" y="365"/>
                  </a:lnTo>
                  <a:lnTo>
                    <a:pt x="704" y="371"/>
                  </a:lnTo>
                  <a:lnTo>
                    <a:pt x="719" y="394"/>
                  </a:lnTo>
                  <a:lnTo>
                    <a:pt x="723" y="409"/>
                  </a:lnTo>
                  <a:lnTo>
                    <a:pt x="717" y="424"/>
                  </a:lnTo>
                  <a:lnTo>
                    <a:pt x="706" y="436"/>
                  </a:lnTo>
                  <a:lnTo>
                    <a:pt x="690" y="443"/>
                  </a:lnTo>
                  <a:lnTo>
                    <a:pt x="681" y="447"/>
                  </a:lnTo>
                  <a:lnTo>
                    <a:pt x="671" y="449"/>
                  </a:lnTo>
                  <a:lnTo>
                    <a:pt x="662" y="451"/>
                  </a:lnTo>
                  <a:lnTo>
                    <a:pt x="652" y="451"/>
                  </a:lnTo>
                  <a:lnTo>
                    <a:pt x="643" y="449"/>
                  </a:lnTo>
                  <a:lnTo>
                    <a:pt x="633" y="447"/>
                  </a:lnTo>
                  <a:lnTo>
                    <a:pt x="626" y="443"/>
                  </a:lnTo>
                  <a:lnTo>
                    <a:pt x="618" y="436"/>
                  </a:lnTo>
                  <a:lnTo>
                    <a:pt x="603" y="421"/>
                  </a:lnTo>
                  <a:lnTo>
                    <a:pt x="588" y="402"/>
                  </a:lnTo>
                  <a:lnTo>
                    <a:pt x="557" y="358"/>
                  </a:lnTo>
                  <a:lnTo>
                    <a:pt x="529" y="326"/>
                  </a:lnTo>
                  <a:lnTo>
                    <a:pt x="516" y="318"/>
                  </a:lnTo>
                  <a:lnTo>
                    <a:pt x="504" y="320"/>
                  </a:lnTo>
                  <a:lnTo>
                    <a:pt x="500" y="324"/>
                  </a:lnTo>
                  <a:lnTo>
                    <a:pt x="500" y="329"/>
                  </a:lnTo>
                  <a:lnTo>
                    <a:pt x="504" y="341"/>
                  </a:lnTo>
                  <a:lnTo>
                    <a:pt x="529" y="373"/>
                  </a:lnTo>
                  <a:lnTo>
                    <a:pt x="544" y="390"/>
                  </a:lnTo>
                  <a:lnTo>
                    <a:pt x="555" y="405"/>
                  </a:lnTo>
                  <a:lnTo>
                    <a:pt x="561" y="421"/>
                  </a:lnTo>
                  <a:lnTo>
                    <a:pt x="557" y="434"/>
                  </a:lnTo>
                  <a:lnTo>
                    <a:pt x="552" y="440"/>
                  </a:lnTo>
                  <a:lnTo>
                    <a:pt x="542" y="445"/>
                  </a:lnTo>
                  <a:lnTo>
                    <a:pt x="531" y="449"/>
                  </a:lnTo>
                  <a:lnTo>
                    <a:pt x="525" y="451"/>
                  </a:lnTo>
                  <a:lnTo>
                    <a:pt x="517" y="453"/>
                  </a:lnTo>
                  <a:lnTo>
                    <a:pt x="510" y="455"/>
                  </a:lnTo>
                  <a:lnTo>
                    <a:pt x="502" y="457"/>
                  </a:lnTo>
                  <a:lnTo>
                    <a:pt x="493" y="459"/>
                  </a:lnTo>
                  <a:lnTo>
                    <a:pt x="485" y="459"/>
                  </a:lnTo>
                  <a:lnTo>
                    <a:pt x="476" y="460"/>
                  </a:lnTo>
                  <a:lnTo>
                    <a:pt x="466" y="460"/>
                  </a:lnTo>
                  <a:lnTo>
                    <a:pt x="457" y="460"/>
                  </a:lnTo>
                  <a:lnTo>
                    <a:pt x="447" y="460"/>
                  </a:lnTo>
                  <a:lnTo>
                    <a:pt x="438" y="460"/>
                  </a:lnTo>
                  <a:lnTo>
                    <a:pt x="428" y="460"/>
                  </a:lnTo>
                  <a:lnTo>
                    <a:pt x="419" y="459"/>
                  </a:lnTo>
                  <a:lnTo>
                    <a:pt x="411" y="459"/>
                  </a:lnTo>
                  <a:lnTo>
                    <a:pt x="401" y="457"/>
                  </a:lnTo>
                  <a:lnTo>
                    <a:pt x="392" y="455"/>
                  </a:lnTo>
                  <a:lnTo>
                    <a:pt x="382" y="453"/>
                  </a:lnTo>
                  <a:lnTo>
                    <a:pt x="375" y="451"/>
                  </a:lnTo>
                  <a:lnTo>
                    <a:pt x="367" y="449"/>
                  </a:lnTo>
                  <a:lnTo>
                    <a:pt x="360" y="445"/>
                  </a:lnTo>
                  <a:lnTo>
                    <a:pt x="344" y="438"/>
                  </a:lnTo>
                  <a:lnTo>
                    <a:pt x="333" y="430"/>
                  </a:lnTo>
                  <a:lnTo>
                    <a:pt x="323" y="419"/>
                  </a:lnTo>
                  <a:lnTo>
                    <a:pt x="306" y="402"/>
                  </a:lnTo>
                  <a:lnTo>
                    <a:pt x="287" y="386"/>
                  </a:lnTo>
                  <a:lnTo>
                    <a:pt x="266" y="379"/>
                  </a:lnTo>
                  <a:lnTo>
                    <a:pt x="257" y="375"/>
                  </a:lnTo>
                  <a:lnTo>
                    <a:pt x="247" y="373"/>
                  </a:lnTo>
                  <a:lnTo>
                    <a:pt x="240" y="371"/>
                  </a:lnTo>
                  <a:lnTo>
                    <a:pt x="230" y="371"/>
                  </a:lnTo>
                  <a:lnTo>
                    <a:pt x="217" y="369"/>
                  </a:lnTo>
                  <a:lnTo>
                    <a:pt x="208" y="369"/>
                  </a:lnTo>
                  <a:lnTo>
                    <a:pt x="204" y="369"/>
                  </a:lnTo>
                  <a:lnTo>
                    <a:pt x="335" y="331"/>
                  </a:lnTo>
                  <a:lnTo>
                    <a:pt x="508" y="419"/>
                  </a:lnTo>
                  <a:lnTo>
                    <a:pt x="375" y="316"/>
                  </a:lnTo>
                  <a:lnTo>
                    <a:pt x="531" y="272"/>
                  </a:lnTo>
                  <a:lnTo>
                    <a:pt x="656" y="409"/>
                  </a:lnTo>
                  <a:lnTo>
                    <a:pt x="561" y="259"/>
                  </a:lnTo>
                  <a:lnTo>
                    <a:pt x="664" y="227"/>
                  </a:lnTo>
                  <a:lnTo>
                    <a:pt x="763" y="314"/>
                  </a:lnTo>
                  <a:lnTo>
                    <a:pt x="690" y="217"/>
                  </a:lnTo>
                  <a:lnTo>
                    <a:pt x="772" y="183"/>
                  </a:lnTo>
                  <a:lnTo>
                    <a:pt x="844" y="215"/>
                  </a:lnTo>
                  <a:lnTo>
                    <a:pt x="789" y="168"/>
                  </a:lnTo>
                  <a:lnTo>
                    <a:pt x="890" y="107"/>
                  </a:lnTo>
                  <a:lnTo>
                    <a:pt x="753" y="170"/>
                  </a:lnTo>
                  <a:lnTo>
                    <a:pt x="647" y="210"/>
                  </a:lnTo>
                  <a:lnTo>
                    <a:pt x="795" y="44"/>
                  </a:lnTo>
                  <a:lnTo>
                    <a:pt x="605" y="219"/>
                  </a:lnTo>
                  <a:lnTo>
                    <a:pt x="521" y="242"/>
                  </a:lnTo>
                  <a:lnTo>
                    <a:pt x="624" y="69"/>
                  </a:lnTo>
                  <a:lnTo>
                    <a:pt x="481" y="249"/>
                  </a:lnTo>
                  <a:lnTo>
                    <a:pt x="358" y="287"/>
                  </a:lnTo>
                  <a:lnTo>
                    <a:pt x="413" y="126"/>
                  </a:lnTo>
                  <a:lnTo>
                    <a:pt x="322" y="299"/>
                  </a:lnTo>
                  <a:lnTo>
                    <a:pt x="306" y="307"/>
                  </a:lnTo>
                  <a:lnTo>
                    <a:pt x="289" y="312"/>
                  </a:lnTo>
                  <a:lnTo>
                    <a:pt x="268" y="322"/>
                  </a:lnTo>
                  <a:lnTo>
                    <a:pt x="246" y="331"/>
                  </a:lnTo>
                  <a:lnTo>
                    <a:pt x="223" y="339"/>
                  </a:lnTo>
                  <a:lnTo>
                    <a:pt x="217" y="341"/>
                  </a:lnTo>
                  <a:lnTo>
                    <a:pt x="211" y="343"/>
                  </a:lnTo>
                  <a:lnTo>
                    <a:pt x="206" y="345"/>
                  </a:lnTo>
                  <a:lnTo>
                    <a:pt x="200" y="346"/>
                  </a:lnTo>
                  <a:lnTo>
                    <a:pt x="194" y="348"/>
                  </a:lnTo>
                  <a:lnTo>
                    <a:pt x="190" y="348"/>
                  </a:lnTo>
                  <a:lnTo>
                    <a:pt x="181" y="350"/>
                  </a:lnTo>
                  <a:lnTo>
                    <a:pt x="171" y="352"/>
                  </a:lnTo>
                  <a:lnTo>
                    <a:pt x="166" y="352"/>
                  </a:lnTo>
                  <a:lnTo>
                    <a:pt x="160" y="352"/>
                  </a:lnTo>
                  <a:lnTo>
                    <a:pt x="154" y="352"/>
                  </a:lnTo>
                  <a:lnTo>
                    <a:pt x="147" y="352"/>
                  </a:lnTo>
                  <a:lnTo>
                    <a:pt x="141" y="352"/>
                  </a:lnTo>
                  <a:lnTo>
                    <a:pt x="133" y="350"/>
                  </a:lnTo>
                  <a:lnTo>
                    <a:pt x="126" y="350"/>
                  </a:lnTo>
                  <a:lnTo>
                    <a:pt x="118" y="350"/>
                  </a:lnTo>
                  <a:lnTo>
                    <a:pt x="111" y="348"/>
                  </a:lnTo>
                  <a:lnTo>
                    <a:pt x="103" y="348"/>
                  </a:lnTo>
                  <a:lnTo>
                    <a:pt x="95" y="348"/>
                  </a:lnTo>
                  <a:lnTo>
                    <a:pt x="88" y="346"/>
                  </a:lnTo>
                  <a:lnTo>
                    <a:pt x="80" y="346"/>
                  </a:lnTo>
                  <a:lnTo>
                    <a:pt x="73" y="345"/>
                  </a:lnTo>
                  <a:lnTo>
                    <a:pt x="59" y="343"/>
                  </a:lnTo>
                  <a:lnTo>
                    <a:pt x="52" y="343"/>
                  </a:lnTo>
                  <a:lnTo>
                    <a:pt x="44" y="341"/>
                  </a:lnTo>
                  <a:lnTo>
                    <a:pt x="33" y="339"/>
                  </a:lnTo>
                  <a:lnTo>
                    <a:pt x="21" y="337"/>
                  </a:lnTo>
                  <a:lnTo>
                    <a:pt x="12" y="337"/>
                  </a:lnTo>
                  <a:lnTo>
                    <a:pt x="6" y="335"/>
                  </a:lnTo>
                  <a:lnTo>
                    <a:pt x="0" y="333"/>
                  </a:lnTo>
                  <a:lnTo>
                    <a:pt x="103" y="274"/>
                  </a:lnTo>
                  <a:lnTo>
                    <a:pt x="105" y="282"/>
                  </a:lnTo>
                  <a:lnTo>
                    <a:pt x="122" y="299"/>
                  </a:lnTo>
                  <a:lnTo>
                    <a:pt x="149" y="316"/>
                  </a:lnTo>
                  <a:lnTo>
                    <a:pt x="149" y="316"/>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3363" name="Freeform 51"/>
            <p:cNvSpPr>
              <a:spLocks/>
            </p:cNvSpPr>
            <p:nvPr/>
          </p:nvSpPr>
          <p:spPr bwMode="auto">
            <a:xfrm rot="-6204866">
              <a:off x="1527" y="-513"/>
              <a:ext cx="360" cy="1770"/>
            </a:xfrm>
            <a:custGeom>
              <a:avLst/>
              <a:gdLst/>
              <a:ahLst/>
              <a:cxnLst>
                <a:cxn ang="0">
                  <a:pos x="703" y="331"/>
                </a:cxn>
                <a:cxn ang="0">
                  <a:pos x="699" y="488"/>
                </a:cxn>
                <a:cxn ang="0">
                  <a:pos x="737" y="576"/>
                </a:cxn>
                <a:cxn ang="0">
                  <a:pos x="783" y="656"/>
                </a:cxn>
                <a:cxn ang="0">
                  <a:pos x="838" y="745"/>
                </a:cxn>
                <a:cxn ang="0">
                  <a:pos x="882" y="914"/>
                </a:cxn>
                <a:cxn ang="0">
                  <a:pos x="855" y="1011"/>
                </a:cxn>
                <a:cxn ang="0">
                  <a:pos x="810" y="1093"/>
                </a:cxn>
                <a:cxn ang="0">
                  <a:pos x="783" y="1040"/>
                </a:cxn>
                <a:cxn ang="0">
                  <a:pos x="741" y="952"/>
                </a:cxn>
                <a:cxn ang="0">
                  <a:pos x="650" y="971"/>
                </a:cxn>
                <a:cxn ang="0">
                  <a:pos x="669" y="1099"/>
                </a:cxn>
                <a:cxn ang="0">
                  <a:pos x="739" y="1215"/>
                </a:cxn>
                <a:cxn ang="0">
                  <a:pos x="764" y="1342"/>
                </a:cxn>
                <a:cxn ang="0">
                  <a:pos x="650" y="1348"/>
                </a:cxn>
                <a:cxn ang="0">
                  <a:pos x="585" y="1228"/>
                </a:cxn>
                <a:cxn ang="0">
                  <a:pos x="528" y="1241"/>
                </a:cxn>
                <a:cxn ang="0">
                  <a:pos x="564" y="1353"/>
                </a:cxn>
                <a:cxn ang="0">
                  <a:pos x="589" y="1420"/>
                </a:cxn>
                <a:cxn ang="0">
                  <a:pos x="616" y="1498"/>
                </a:cxn>
                <a:cxn ang="0">
                  <a:pos x="644" y="1640"/>
                </a:cxn>
                <a:cxn ang="0">
                  <a:pos x="524" y="1642"/>
                </a:cxn>
                <a:cxn ang="0">
                  <a:pos x="490" y="1538"/>
                </a:cxn>
                <a:cxn ang="0">
                  <a:pos x="466" y="1420"/>
                </a:cxn>
                <a:cxn ang="0">
                  <a:pos x="443" y="1403"/>
                </a:cxn>
                <a:cxn ang="0">
                  <a:pos x="441" y="1718"/>
                </a:cxn>
                <a:cxn ang="0">
                  <a:pos x="355" y="1781"/>
                </a:cxn>
                <a:cxn ang="0">
                  <a:pos x="298" y="1686"/>
                </a:cxn>
                <a:cxn ang="0">
                  <a:pos x="331" y="1583"/>
                </a:cxn>
                <a:cxn ang="0">
                  <a:pos x="154" y="1568"/>
                </a:cxn>
                <a:cxn ang="0">
                  <a:pos x="203" y="1502"/>
                </a:cxn>
                <a:cxn ang="0">
                  <a:pos x="336" y="1405"/>
                </a:cxn>
                <a:cxn ang="0">
                  <a:pos x="104" y="1353"/>
                </a:cxn>
                <a:cxn ang="0">
                  <a:pos x="99" y="1279"/>
                </a:cxn>
                <a:cxn ang="0">
                  <a:pos x="323" y="1177"/>
                </a:cxn>
                <a:cxn ang="0">
                  <a:pos x="323" y="1085"/>
                </a:cxn>
                <a:cxn ang="0">
                  <a:pos x="129" y="1142"/>
                </a:cxn>
                <a:cxn ang="0">
                  <a:pos x="0" y="1059"/>
                </a:cxn>
                <a:cxn ang="0">
                  <a:pos x="49" y="962"/>
                </a:cxn>
                <a:cxn ang="0">
                  <a:pos x="353" y="901"/>
                </a:cxn>
                <a:cxn ang="0">
                  <a:pos x="273" y="855"/>
                </a:cxn>
                <a:cxn ang="0">
                  <a:pos x="138" y="810"/>
                </a:cxn>
                <a:cxn ang="0">
                  <a:pos x="165" y="713"/>
                </a:cxn>
                <a:cxn ang="0">
                  <a:pos x="213" y="618"/>
                </a:cxn>
                <a:cxn ang="0">
                  <a:pos x="277" y="532"/>
                </a:cxn>
                <a:cxn ang="0">
                  <a:pos x="391" y="464"/>
                </a:cxn>
                <a:cxn ang="0">
                  <a:pos x="553" y="367"/>
                </a:cxn>
                <a:cxn ang="0">
                  <a:pos x="216" y="777"/>
                </a:cxn>
                <a:cxn ang="0">
                  <a:pos x="148" y="1308"/>
                </a:cxn>
                <a:cxn ang="0">
                  <a:pos x="403" y="1429"/>
                </a:cxn>
                <a:cxn ang="0">
                  <a:pos x="526" y="893"/>
                </a:cxn>
                <a:cxn ang="0">
                  <a:pos x="608" y="466"/>
                </a:cxn>
                <a:cxn ang="0">
                  <a:pos x="635" y="327"/>
                </a:cxn>
                <a:cxn ang="0">
                  <a:pos x="661" y="253"/>
                </a:cxn>
                <a:cxn ang="0">
                  <a:pos x="705" y="184"/>
                </a:cxn>
                <a:cxn ang="0">
                  <a:pos x="756" y="112"/>
                </a:cxn>
                <a:cxn ang="0">
                  <a:pos x="831" y="19"/>
                </a:cxn>
                <a:cxn ang="0">
                  <a:pos x="734" y="268"/>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lnTo>
                    <a:pt x="734" y="26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42"/>
                                        </p:tgtEl>
                                        <p:attrNameLst>
                                          <p:attrName>style.visibility</p:attrName>
                                        </p:attrNameLst>
                                      </p:cBhvr>
                                      <p:to>
                                        <p:strVal val="visible"/>
                                      </p:to>
                                    </p:set>
                                    <p:anim calcmode="lin" valueType="num">
                                      <p:cBhvr additive="base">
                                        <p:cTn id="7" dur="500" fill="hold"/>
                                        <p:tgtEl>
                                          <p:spTgt spid="13342"/>
                                        </p:tgtEl>
                                        <p:attrNameLst>
                                          <p:attrName>ppt_x</p:attrName>
                                        </p:attrNameLst>
                                      </p:cBhvr>
                                      <p:tavLst>
                                        <p:tav tm="0">
                                          <p:val>
                                            <p:strVal val="#ppt_x"/>
                                          </p:val>
                                        </p:tav>
                                        <p:tav tm="100000">
                                          <p:val>
                                            <p:strVal val="#ppt_x"/>
                                          </p:val>
                                        </p:tav>
                                      </p:tavLst>
                                    </p:anim>
                                    <p:anim calcmode="lin" valueType="num">
                                      <p:cBhvr additive="base">
                                        <p:cTn id="8" dur="500" fill="hold"/>
                                        <p:tgtEl>
                                          <p:spTgt spid="1334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3344"/>
                                        </p:tgtEl>
                                        <p:attrNameLst>
                                          <p:attrName>style.visibility</p:attrName>
                                        </p:attrNameLst>
                                      </p:cBhvr>
                                      <p:to>
                                        <p:strVal val="visible"/>
                                      </p:to>
                                    </p:set>
                                    <p:anim calcmode="lin" valueType="num">
                                      <p:cBhvr additive="base">
                                        <p:cTn id="13" dur="5000" fill="hold"/>
                                        <p:tgtEl>
                                          <p:spTgt spid="13344"/>
                                        </p:tgtEl>
                                        <p:attrNameLst>
                                          <p:attrName>ppt_x</p:attrName>
                                        </p:attrNameLst>
                                      </p:cBhvr>
                                      <p:tavLst>
                                        <p:tav tm="0">
                                          <p:val>
                                            <p:strVal val="#ppt_x"/>
                                          </p:val>
                                        </p:tav>
                                        <p:tav tm="100000">
                                          <p:val>
                                            <p:strVal val="#ppt_x"/>
                                          </p:val>
                                        </p:tav>
                                      </p:tavLst>
                                    </p:anim>
                                    <p:anim calcmode="lin" valueType="num">
                                      <p:cBhvr additive="base">
                                        <p:cTn id="14" dur="5000" fill="hold"/>
                                        <p:tgtEl>
                                          <p:spTgt spid="13344"/>
                                        </p:tgtEl>
                                        <p:attrNameLst>
                                          <p:attrName>ppt_y</p:attrName>
                                        </p:attrNameLst>
                                      </p:cBhvr>
                                      <p:tavLst>
                                        <p:tav tm="0">
                                          <p:val>
                                            <p:strVal val="1+#ppt_h/2"/>
                                          </p:val>
                                        </p:tav>
                                        <p:tav tm="100000">
                                          <p:val>
                                            <p:strVal val="#ppt_y"/>
                                          </p:val>
                                        </p:tav>
                                      </p:tavLst>
                                    </p:anim>
                                  </p:childTnLst>
                                </p:cTn>
                              </p:par>
                              <p:par>
                                <p:cTn id="15" presetID="4" presetClass="entr" presetSubtype="16" fill="hold" nodeType="withEffect">
                                  <p:stCondLst>
                                    <p:cond delay="0"/>
                                  </p:stCondLst>
                                  <p:childTnLst>
                                    <p:set>
                                      <p:cBhvr>
                                        <p:cTn id="16" dur="1" fill="hold">
                                          <p:stCondLst>
                                            <p:cond delay="0"/>
                                          </p:stCondLst>
                                        </p:cTn>
                                        <p:tgtEl>
                                          <p:spTgt spid="13346"/>
                                        </p:tgtEl>
                                        <p:attrNameLst>
                                          <p:attrName>style.visibility</p:attrName>
                                        </p:attrNameLst>
                                      </p:cBhvr>
                                      <p:to>
                                        <p:strVal val="visible"/>
                                      </p:to>
                                    </p:set>
                                    <p:animEffect transition="in" filter="box(in)">
                                      <p:cBhvr>
                                        <p:cTn id="17" dur="3000"/>
                                        <p:tgtEl>
                                          <p:spTgt spid="13346"/>
                                        </p:tgtEl>
                                      </p:cBhvr>
                                    </p:animEffect>
                                  </p:childTnLst>
                                </p:cTn>
                              </p:par>
                              <p:par>
                                <p:cTn id="18" presetID="4" presetClass="entr" presetSubtype="16" fill="hold" nodeType="withEffect">
                                  <p:stCondLst>
                                    <p:cond delay="0"/>
                                  </p:stCondLst>
                                  <p:childTnLst>
                                    <p:set>
                                      <p:cBhvr>
                                        <p:cTn id="19" dur="1" fill="hold">
                                          <p:stCondLst>
                                            <p:cond delay="0"/>
                                          </p:stCondLst>
                                        </p:cTn>
                                        <p:tgtEl>
                                          <p:spTgt spid="13347"/>
                                        </p:tgtEl>
                                        <p:attrNameLst>
                                          <p:attrName>style.visibility</p:attrName>
                                        </p:attrNameLst>
                                      </p:cBhvr>
                                      <p:to>
                                        <p:strVal val="visible"/>
                                      </p:to>
                                    </p:set>
                                    <p:animEffect transition="in" filter="box(in)">
                                      <p:cBhvr>
                                        <p:cTn id="20" dur="3000"/>
                                        <p:tgtEl>
                                          <p:spTgt spid="13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42" grpId="0"/>
      <p:bldP spid="1334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228600" y="609600"/>
            <a:ext cx="8839200" cy="4495800"/>
          </a:xfrm>
        </p:spPr>
        <p:txBody>
          <a:bodyPr/>
          <a:lstStyle/>
          <a:p>
            <a:pPr marL="838200" indent="-838200" algn="l"/>
            <a:r>
              <a:rPr lang="en-US" sz="2800" b="1">
                <a:solidFill>
                  <a:srgbClr val="FF0066"/>
                </a:solidFill>
              </a:rPr>
              <a:t>			</a:t>
            </a:r>
            <a:r>
              <a:rPr lang="en-US" sz="2800" b="1">
                <a:solidFill>
                  <a:srgbClr val="0000FF"/>
                </a:solidFill>
              </a:rPr>
              <a:t>Dưới tầm cánh chú chuồn chuồn bây giờ là lũy tre xanh rì rào trong gió, là bờ ao với những khóm khoai nước rung rinh. Rồi những cảnh tuyệt đẹp của đất nước hiện ra : cánh đồng với những đàn trâu thung thăng gặm cỏ ; dòng sông với những đoàn thuyền ngược xuôi. Còn trên tầng cao là đàn có đang bay, là trời xanh trong và cao vút.</a:t>
            </a:r>
            <a:br>
              <a:rPr lang="en-US" sz="2800" b="1">
                <a:solidFill>
                  <a:srgbClr val="0000FF"/>
                </a:solidFill>
              </a:rPr>
            </a:br>
            <a:r>
              <a:rPr lang="en-US" sz="2800" b="1" u="sng">
                <a:solidFill>
                  <a:srgbClr val="FF0066"/>
                </a:solidFill>
              </a:rPr>
              <a:t>Bài 3:</a:t>
            </a:r>
            <a:r>
              <a:rPr lang="en-US" sz="2800" b="1">
                <a:solidFill>
                  <a:srgbClr val="FF0066"/>
                </a:solidFill>
              </a:rPr>
              <a:t> Tìm trong đoạn văn trên</a:t>
            </a:r>
            <a:br>
              <a:rPr lang="en-US" sz="2800" b="1">
                <a:solidFill>
                  <a:srgbClr val="FF0066"/>
                </a:solidFill>
              </a:rPr>
            </a:br>
            <a:endParaRPr lang="en-US" sz="2800" b="1">
              <a:solidFill>
                <a:srgbClr val="FF0066"/>
              </a:solidFill>
            </a:endParaRPr>
          </a:p>
        </p:txBody>
      </p:sp>
      <p:sp>
        <p:nvSpPr>
          <p:cNvPr id="15382" name="Text Box 22"/>
          <p:cNvSpPr txBox="1">
            <a:spLocks noChangeArrowheads="1"/>
          </p:cNvSpPr>
          <p:nvPr/>
        </p:nvSpPr>
        <p:spPr bwMode="auto">
          <a:xfrm>
            <a:off x="1066800" y="4913313"/>
            <a:ext cx="6781800" cy="366712"/>
          </a:xfrm>
          <a:prstGeom prst="rect">
            <a:avLst/>
          </a:prstGeom>
          <a:noFill/>
          <a:ln w="9525">
            <a:noFill/>
            <a:miter lim="800000"/>
            <a:headEnd/>
            <a:tailEnd/>
          </a:ln>
          <a:effectLst/>
        </p:spPr>
        <p:txBody>
          <a:bodyPr>
            <a:spAutoFit/>
          </a:bodyPr>
          <a:lstStyle/>
          <a:p>
            <a:endParaRPr lang="en-US"/>
          </a:p>
        </p:txBody>
      </p:sp>
      <p:graphicFrame>
        <p:nvGraphicFramePr>
          <p:cNvPr id="15398" name="Group 38"/>
          <p:cNvGraphicFramePr>
            <a:graphicFrameLocks noGrp="1"/>
          </p:cNvGraphicFramePr>
          <p:nvPr/>
        </p:nvGraphicFramePr>
        <p:xfrm>
          <a:off x="914400" y="4832350"/>
          <a:ext cx="7239000" cy="1036320"/>
        </p:xfrm>
        <a:graphic>
          <a:graphicData uri="http://schemas.openxmlformats.org/drawingml/2006/table">
            <a:tbl>
              <a:tblPr/>
              <a:tblGrid>
                <a:gridCol w="2413000"/>
                <a:gridCol w="2413000"/>
                <a:gridCol w="2413000"/>
              </a:tblGrid>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0066"/>
                          </a:solidFill>
                          <a:effectLst/>
                          <a:latin typeface="Arial" pitchFamily="34" charset="0"/>
                        </a:rPr>
                        <a:t>3 từ đơn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0066"/>
                          </a:solidFill>
                          <a:effectLst/>
                          <a:latin typeface="Arial" pitchFamily="34" charset="0"/>
                        </a:rPr>
                        <a:t>3 từ láy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0066"/>
                          </a:solidFill>
                          <a:effectLst/>
                          <a:latin typeface="Arial" pitchFamily="34" charset="0"/>
                        </a:rPr>
                        <a:t>3 từ ghép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5400" name="Picture 40" descr="tuy lip"/>
          <p:cNvPicPr>
            <a:picLocks noChangeAspect="1" noChangeArrowheads="1" noCrop="1"/>
          </p:cNvPicPr>
          <p:nvPr/>
        </p:nvPicPr>
        <p:blipFill>
          <a:blip r:embed="rId2"/>
          <a:srcRect/>
          <a:stretch>
            <a:fillRect/>
          </a:stretch>
        </p:blipFill>
        <p:spPr bwMode="auto">
          <a:xfrm>
            <a:off x="-228600" y="5638800"/>
            <a:ext cx="1524000" cy="1143000"/>
          </a:xfrm>
          <a:prstGeom prst="rect">
            <a:avLst/>
          </a:prstGeom>
          <a:noFill/>
        </p:spPr>
      </p:pic>
      <p:grpSp>
        <p:nvGrpSpPr>
          <p:cNvPr id="15401" name="Group 41"/>
          <p:cNvGrpSpPr>
            <a:grpSpLocks/>
          </p:cNvGrpSpPr>
          <p:nvPr/>
        </p:nvGrpSpPr>
        <p:grpSpPr bwMode="auto">
          <a:xfrm>
            <a:off x="304800" y="0"/>
            <a:ext cx="1447800" cy="2000250"/>
            <a:chOff x="240" y="132"/>
            <a:chExt cx="2352" cy="2412"/>
          </a:xfrm>
        </p:grpSpPr>
        <p:sp>
          <p:nvSpPr>
            <p:cNvPr id="15402" name="Freeform 42"/>
            <p:cNvSpPr>
              <a:spLocks/>
            </p:cNvSpPr>
            <p:nvPr/>
          </p:nvSpPr>
          <p:spPr bwMode="auto">
            <a:xfrm rot="-3872960">
              <a:off x="404" y="144"/>
              <a:ext cx="228" cy="459"/>
            </a:xfrm>
            <a:custGeom>
              <a:avLst/>
              <a:gdLst/>
              <a:ahLst/>
              <a:cxnLst>
                <a:cxn ang="0">
                  <a:pos x="93" y="749"/>
                </a:cxn>
                <a:cxn ang="0">
                  <a:pos x="95" y="666"/>
                </a:cxn>
                <a:cxn ang="0">
                  <a:pos x="76" y="622"/>
                </a:cxn>
                <a:cxn ang="0">
                  <a:pos x="51" y="580"/>
                </a:cxn>
                <a:cxn ang="0">
                  <a:pos x="23" y="535"/>
                </a:cxn>
                <a:cxn ang="0">
                  <a:pos x="2" y="447"/>
                </a:cxn>
                <a:cxn ang="0">
                  <a:pos x="15" y="396"/>
                </a:cxn>
                <a:cxn ang="0">
                  <a:pos x="38" y="356"/>
                </a:cxn>
                <a:cxn ang="0">
                  <a:pos x="53" y="382"/>
                </a:cxn>
                <a:cxn ang="0">
                  <a:pos x="74" y="428"/>
                </a:cxn>
                <a:cxn ang="0">
                  <a:pos x="122" y="417"/>
                </a:cxn>
                <a:cxn ang="0">
                  <a:pos x="110" y="352"/>
                </a:cxn>
                <a:cxn ang="0">
                  <a:pos x="74" y="291"/>
                </a:cxn>
                <a:cxn ang="0">
                  <a:pos x="63" y="227"/>
                </a:cxn>
                <a:cxn ang="0">
                  <a:pos x="120" y="225"/>
                </a:cxn>
                <a:cxn ang="0">
                  <a:pos x="154" y="286"/>
                </a:cxn>
                <a:cxn ang="0">
                  <a:pos x="182" y="278"/>
                </a:cxn>
                <a:cxn ang="0">
                  <a:pos x="165" y="221"/>
                </a:cxn>
                <a:cxn ang="0">
                  <a:pos x="152" y="187"/>
                </a:cxn>
                <a:cxn ang="0">
                  <a:pos x="139" y="145"/>
                </a:cxn>
                <a:cxn ang="0">
                  <a:pos x="123" y="73"/>
                </a:cxn>
                <a:cxn ang="0">
                  <a:pos x="186" y="71"/>
                </a:cxn>
                <a:cxn ang="0">
                  <a:pos x="203" y="124"/>
                </a:cxn>
                <a:cxn ang="0">
                  <a:pos x="217" y="185"/>
                </a:cxn>
                <a:cxn ang="0">
                  <a:pos x="228" y="194"/>
                </a:cxn>
                <a:cxn ang="0">
                  <a:pos x="228" y="33"/>
                </a:cxn>
                <a:cxn ang="0">
                  <a:pos x="274" y="0"/>
                </a:cxn>
                <a:cxn ang="0">
                  <a:pos x="302" y="50"/>
                </a:cxn>
                <a:cxn ang="0">
                  <a:pos x="285" y="101"/>
                </a:cxn>
                <a:cxn ang="0">
                  <a:pos x="376" y="109"/>
                </a:cxn>
                <a:cxn ang="0">
                  <a:pos x="352" y="143"/>
                </a:cxn>
                <a:cxn ang="0">
                  <a:pos x="283" y="194"/>
                </a:cxn>
                <a:cxn ang="0">
                  <a:pos x="403" y="221"/>
                </a:cxn>
                <a:cxn ang="0">
                  <a:pos x="405" y="259"/>
                </a:cxn>
                <a:cxn ang="0">
                  <a:pos x="289" y="312"/>
                </a:cxn>
                <a:cxn ang="0">
                  <a:pos x="289" y="360"/>
                </a:cxn>
                <a:cxn ang="0">
                  <a:pos x="390" y="329"/>
                </a:cxn>
                <a:cxn ang="0">
                  <a:pos x="456" y="373"/>
                </a:cxn>
                <a:cxn ang="0">
                  <a:pos x="431" y="422"/>
                </a:cxn>
                <a:cxn ang="0">
                  <a:pos x="274" y="455"/>
                </a:cxn>
                <a:cxn ang="0">
                  <a:pos x="315" y="478"/>
                </a:cxn>
                <a:cxn ang="0">
                  <a:pos x="384" y="500"/>
                </a:cxn>
                <a:cxn ang="0">
                  <a:pos x="371" y="550"/>
                </a:cxn>
                <a:cxn ang="0">
                  <a:pos x="346" y="599"/>
                </a:cxn>
                <a:cxn ang="0">
                  <a:pos x="314" y="645"/>
                </a:cxn>
                <a:cxn ang="0">
                  <a:pos x="255" y="679"/>
                </a:cxn>
                <a:cxn ang="0">
                  <a:pos x="171" y="728"/>
                </a:cxn>
                <a:cxn ang="0">
                  <a:pos x="344" y="517"/>
                </a:cxn>
                <a:cxn ang="0">
                  <a:pos x="380" y="244"/>
                </a:cxn>
                <a:cxn ang="0">
                  <a:pos x="249" y="181"/>
                </a:cxn>
                <a:cxn ang="0">
                  <a:pos x="184" y="459"/>
                </a:cxn>
                <a:cxn ang="0">
                  <a:pos x="142" y="679"/>
                </a:cxn>
                <a:cxn ang="0">
                  <a:pos x="129" y="749"/>
                </a:cxn>
                <a:cxn ang="0">
                  <a:pos x="114" y="789"/>
                </a:cxn>
                <a:cxn ang="0">
                  <a:pos x="93" y="823"/>
                </a:cxn>
                <a:cxn ang="0">
                  <a:pos x="66" y="860"/>
                </a:cxn>
                <a:cxn ang="0">
                  <a:pos x="28" y="909"/>
                </a:cxn>
                <a:cxn ang="0">
                  <a:pos x="78" y="780"/>
                </a:cxn>
              </a:cxnLst>
              <a:rect l="0" t="0" r="r" b="b"/>
              <a:pathLst>
                <a:path w="456" h="919">
                  <a:moveTo>
                    <a:pt x="78" y="780"/>
                  </a:moveTo>
                  <a:lnTo>
                    <a:pt x="80" y="778"/>
                  </a:lnTo>
                  <a:lnTo>
                    <a:pt x="83" y="770"/>
                  </a:lnTo>
                  <a:lnTo>
                    <a:pt x="87" y="763"/>
                  </a:lnTo>
                  <a:lnTo>
                    <a:pt x="91" y="757"/>
                  </a:lnTo>
                  <a:lnTo>
                    <a:pt x="93" y="749"/>
                  </a:lnTo>
                  <a:lnTo>
                    <a:pt x="95" y="740"/>
                  </a:lnTo>
                  <a:lnTo>
                    <a:pt x="99" y="719"/>
                  </a:lnTo>
                  <a:lnTo>
                    <a:pt x="99" y="694"/>
                  </a:lnTo>
                  <a:lnTo>
                    <a:pt x="99" y="681"/>
                  </a:lnTo>
                  <a:lnTo>
                    <a:pt x="97" y="673"/>
                  </a:lnTo>
                  <a:lnTo>
                    <a:pt x="95" y="666"/>
                  </a:lnTo>
                  <a:lnTo>
                    <a:pt x="93" y="658"/>
                  </a:lnTo>
                  <a:lnTo>
                    <a:pt x="89" y="650"/>
                  </a:lnTo>
                  <a:lnTo>
                    <a:pt x="87" y="645"/>
                  </a:lnTo>
                  <a:lnTo>
                    <a:pt x="83" y="637"/>
                  </a:lnTo>
                  <a:lnTo>
                    <a:pt x="80" y="630"/>
                  </a:lnTo>
                  <a:lnTo>
                    <a:pt x="76" y="622"/>
                  </a:lnTo>
                  <a:lnTo>
                    <a:pt x="72" y="614"/>
                  </a:lnTo>
                  <a:lnTo>
                    <a:pt x="66" y="607"/>
                  </a:lnTo>
                  <a:lnTo>
                    <a:pt x="63" y="601"/>
                  </a:lnTo>
                  <a:lnTo>
                    <a:pt x="59" y="593"/>
                  </a:lnTo>
                  <a:lnTo>
                    <a:pt x="55" y="588"/>
                  </a:lnTo>
                  <a:lnTo>
                    <a:pt x="51" y="580"/>
                  </a:lnTo>
                  <a:lnTo>
                    <a:pt x="47" y="574"/>
                  </a:lnTo>
                  <a:lnTo>
                    <a:pt x="44" y="569"/>
                  </a:lnTo>
                  <a:lnTo>
                    <a:pt x="36" y="557"/>
                  </a:lnTo>
                  <a:lnTo>
                    <a:pt x="34" y="552"/>
                  </a:lnTo>
                  <a:lnTo>
                    <a:pt x="30" y="544"/>
                  </a:lnTo>
                  <a:lnTo>
                    <a:pt x="23" y="535"/>
                  </a:lnTo>
                  <a:lnTo>
                    <a:pt x="17" y="523"/>
                  </a:lnTo>
                  <a:lnTo>
                    <a:pt x="13" y="512"/>
                  </a:lnTo>
                  <a:lnTo>
                    <a:pt x="7" y="502"/>
                  </a:lnTo>
                  <a:lnTo>
                    <a:pt x="4" y="491"/>
                  </a:lnTo>
                  <a:lnTo>
                    <a:pt x="0" y="470"/>
                  </a:lnTo>
                  <a:lnTo>
                    <a:pt x="2" y="447"/>
                  </a:lnTo>
                  <a:lnTo>
                    <a:pt x="4" y="436"/>
                  </a:lnTo>
                  <a:lnTo>
                    <a:pt x="6" y="426"/>
                  </a:lnTo>
                  <a:lnTo>
                    <a:pt x="7" y="420"/>
                  </a:lnTo>
                  <a:lnTo>
                    <a:pt x="9" y="415"/>
                  </a:lnTo>
                  <a:lnTo>
                    <a:pt x="11" y="405"/>
                  </a:lnTo>
                  <a:lnTo>
                    <a:pt x="15" y="396"/>
                  </a:lnTo>
                  <a:lnTo>
                    <a:pt x="19" y="388"/>
                  </a:lnTo>
                  <a:lnTo>
                    <a:pt x="23" y="381"/>
                  </a:lnTo>
                  <a:lnTo>
                    <a:pt x="26" y="375"/>
                  </a:lnTo>
                  <a:lnTo>
                    <a:pt x="30" y="369"/>
                  </a:lnTo>
                  <a:lnTo>
                    <a:pt x="32" y="363"/>
                  </a:lnTo>
                  <a:lnTo>
                    <a:pt x="38" y="356"/>
                  </a:lnTo>
                  <a:lnTo>
                    <a:pt x="44" y="348"/>
                  </a:lnTo>
                  <a:lnTo>
                    <a:pt x="45" y="352"/>
                  </a:lnTo>
                  <a:lnTo>
                    <a:pt x="47" y="362"/>
                  </a:lnTo>
                  <a:lnTo>
                    <a:pt x="49" y="367"/>
                  </a:lnTo>
                  <a:lnTo>
                    <a:pt x="51" y="375"/>
                  </a:lnTo>
                  <a:lnTo>
                    <a:pt x="53" y="382"/>
                  </a:lnTo>
                  <a:lnTo>
                    <a:pt x="55" y="390"/>
                  </a:lnTo>
                  <a:lnTo>
                    <a:pt x="59" y="398"/>
                  </a:lnTo>
                  <a:lnTo>
                    <a:pt x="63" y="405"/>
                  </a:lnTo>
                  <a:lnTo>
                    <a:pt x="64" y="413"/>
                  </a:lnTo>
                  <a:lnTo>
                    <a:pt x="70" y="420"/>
                  </a:lnTo>
                  <a:lnTo>
                    <a:pt x="74" y="428"/>
                  </a:lnTo>
                  <a:lnTo>
                    <a:pt x="78" y="432"/>
                  </a:lnTo>
                  <a:lnTo>
                    <a:pt x="89" y="440"/>
                  </a:lnTo>
                  <a:lnTo>
                    <a:pt x="99" y="441"/>
                  </a:lnTo>
                  <a:lnTo>
                    <a:pt x="108" y="436"/>
                  </a:lnTo>
                  <a:lnTo>
                    <a:pt x="116" y="428"/>
                  </a:lnTo>
                  <a:lnTo>
                    <a:pt x="122" y="417"/>
                  </a:lnTo>
                  <a:lnTo>
                    <a:pt x="123" y="403"/>
                  </a:lnTo>
                  <a:lnTo>
                    <a:pt x="123" y="388"/>
                  </a:lnTo>
                  <a:lnTo>
                    <a:pt x="122" y="373"/>
                  </a:lnTo>
                  <a:lnTo>
                    <a:pt x="118" y="365"/>
                  </a:lnTo>
                  <a:lnTo>
                    <a:pt x="114" y="360"/>
                  </a:lnTo>
                  <a:lnTo>
                    <a:pt x="110" y="352"/>
                  </a:lnTo>
                  <a:lnTo>
                    <a:pt x="106" y="344"/>
                  </a:lnTo>
                  <a:lnTo>
                    <a:pt x="99" y="335"/>
                  </a:lnTo>
                  <a:lnTo>
                    <a:pt x="93" y="325"/>
                  </a:lnTo>
                  <a:lnTo>
                    <a:pt x="87" y="314"/>
                  </a:lnTo>
                  <a:lnTo>
                    <a:pt x="80" y="303"/>
                  </a:lnTo>
                  <a:lnTo>
                    <a:pt x="74" y="291"/>
                  </a:lnTo>
                  <a:lnTo>
                    <a:pt x="70" y="282"/>
                  </a:lnTo>
                  <a:lnTo>
                    <a:pt x="64" y="270"/>
                  </a:lnTo>
                  <a:lnTo>
                    <a:pt x="63" y="259"/>
                  </a:lnTo>
                  <a:lnTo>
                    <a:pt x="59" y="238"/>
                  </a:lnTo>
                  <a:lnTo>
                    <a:pt x="61" y="230"/>
                  </a:lnTo>
                  <a:lnTo>
                    <a:pt x="63" y="227"/>
                  </a:lnTo>
                  <a:lnTo>
                    <a:pt x="64" y="223"/>
                  </a:lnTo>
                  <a:lnTo>
                    <a:pt x="70" y="215"/>
                  </a:lnTo>
                  <a:lnTo>
                    <a:pt x="80" y="210"/>
                  </a:lnTo>
                  <a:lnTo>
                    <a:pt x="99" y="208"/>
                  </a:lnTo>
                  <a:lnTo>
                    <a:pt x="114" y="215"/>
                  </a:lnTo>
                  <a:lnTo>
                    <a:pt x="120" y="225"/>
                  </a:lnTo>
                  <a:lnTo>
                    <a:pt x="127" y="232"/>
                  </a:lnTo>
                  <a:lnTo>
                    <a:pt x="133" y="244"/>
                  </a:lnTo>
                  <a:lnTo>
                    <a:pt x="139" y="253"/>
                  </a:lnTo>
                  <a:lnTo>
                    <a:pt x="144" y="265"/>
                  </a:lnTo>
                  <a:lnTo>
                    <a:pt x="150" y="276"/>
                  </a:lnTo>
                  <a:lnTo>
                    <a:pt x="154" y="286"/>
                  </a:lnTo>
                  <a:lnTo>
                    <a:pt x="160" y="295"/>
                  </a:lnTo>
                  <a:lnTo>
                    <a:pt x="169" y="306"/>
                  </a:lnTo>
                  <a:lnTo>
                    <a:pt x="180" y="306"/>
                  </a:lnTo>
                  <a:lnTo>
                    <a:pt x="184" y="301"/>
                  </a:lnTo>
                  <a:lnTo>
                    <a:pt x="184" y="291"/>
                  </a:lnTo>
                  <a:lnTo>
                    <a:pt x="182" y="278"/>
                  </a:lnTo>
                  <a:lnTo>
                    <a:pt x="180" y="270"/>
                  </a:lnTo>
                  <a:lnTo>
                    <a:pt x="179" y="261"/>
                  </a:lnTo>
                  <a:lnTo>
                    <a:pt x="175" y="251"/>
                  </a:lnTo>
                  <a:lnTo>
                    <a:pt x="173" y="242"/>
                  </a:lnTo>
                  <a:lnTo>
                    <a:pt x="169" y="230"/>
                  </a:lnTo>
                  <a:lnTo>
                    <a:pt x="165" y="221"/>
                  </a:lnTo>
                  <a:lnTo>
                    <a:pt x="163" y="215"/>
                  </a:lnTo>
                  <a:lnTo>
                    <a:pt x="160" y="210"/>
                  </a:lnTo>
                  <a:lnTo>
                    <a:pt x="160" y="204"/>
                  </a:lnTo>
                  <a:lnTo>
                    <a:pt x="156" y="198"/>
                  </a:lnTo>
                  <a:lnTo>
                    <a:pt x="154" y="192"/>
                  </a:lnTo>
                  <a:lnTo>
                    <a:pt x="152" y="187"/>
                  </a:lnTo>
                  <a:lnTo>
                    <a:pt x="150" y="181"/>
                  </a:lnTo>
                  <a:lnTo>
                    <a:pt x="148" y="175"/>
                  </a:lnTo>
                  <a:lnTo>
                    <a:pt x="144" y="162"/>
                  </a:lnTo>
                  <a:lnTo>
                    <a:pt x="142" y="156"/>
                  </a:lnTo>
                  <a:lnTo>
                    <a:pt x="141" y="151"/>
                  </a:lnTo>
                  <a:lnTo>
                    <a:pt x="139" y="145"/>
                  </a:lnTo>
                  <a:lnTo>
                    <a:pt x="137" y="139"/>
                  </a:lnTo>
                  <a:lnTo>
                    <a:pt x="133" y="130"/>
                  </a:lnTo>
                  <a:lnTo>
                    <a:pt x="131" y="118"/>
                  </a:lnTo>
                  <a:lnTo>
                    <a:pt x="127" y="107"/>
                  </a:lnTo>
                  <a:lnTo>
                    <a:pt x="123" y="88"/>
                  </a:lnTo>
                  <a:lnTo>
                    <a:pt x="123" y="73"/>
                  </a:lnTo>
                  <a:lnTo>
                    <a:pt x="125" y="59"/>
                  </a:lnTo>
                  <a:lnTo>
                    <a:pt x="131" y="50"/>
                  </a:lnTo>
                  <a:lnTo>
                    <a:pt x="142" y="44"/>
                  </a:lnTo>
                  <a:lnTo>
                    <a:pt x="163" y="48"/>
                  </a:lnTo>
                  <a:lnTo>
                    <a:pt x="179" y="61"/>
                  </a:lnTo>
                  <a:lnTo>
                    <a:pt x="186" y="71"/>
                  </a:lnTo>
                  <a:lnTo>
                    <a:pt x="192" y="84"/>
                  </a:lnTo>
                  <a:lnTo>
                    <a:pt x="196" y="95"/>
                  </a:lnTo>
                  <a:lnTo>
                    <a:pt x="198" y="103"/>
                  </a:lnTo>
                  <a:lnTo>
                    <a:pt x="199" y="111"/>
                  </a:lnTo>
                  <a:lnTo>
                    <a:pt x="201" y="116"/>
                  </a:lnTo>
                  <a:lnTo>
                    <a:pt x="203" y="124"/>
                  </a:lnTo>
                  <a:lnTo>
                    <a:pt x="205" y="132"/>
                  </a:lnTo>
                  <a:lnTo>
                    <a:pt x="207" y="139"/>
                  </a:lnTo>
                  <a:lnTo>
                    <a:pt x="213" y="168"/>
                  </a:lnTo>
                  <a:lnTo>
                    <a:pt x="213" y="173"/>
                  </a:lnTo>
                  <a:lnTo>
                    <a:pt x="215" y="181"/>
                  </a:lnTo>
                  <a:lnTo>
                    <a:pt x="217" y="185"/>
                  </a:lnTo>
                  <a:lnTo>
                    <a:pt x="217" y="190"/>
                  </a:lnTo>
                  <a:lnTo>
                    <a:pt x="220" y="200"/>
                  </a:lnTo>
                  <a:lnTo>
                    <a:pt x="224" y="208"/>
                  </a:lnTo>
                  <a:lnTo>
                    <a:pt x="228" y="210"/>
                  </a:lnTo>
                  <a:lnTo>
                    <a:pt x="228" y="204"/>
                  </a:lnTo>
                  <a:lnTo>
                    <a:pt x="228" y="194"/>
                  </a:lnTo>
                  <a:lnTo>
                    <a:pt x="226" y="168"/>
                  </a:lnTo>
                  <a:lnTo>
                    <a:pt x="222" y="133"/>
                  </a:lnTo>
                  <a:lnTo>
                    <a:pt x="220" y="97"/>
                  </a:lnTo>
                  <a:lnTo>
                    <a:pt x="222" y="61"/>
                  </a:lnTo>
                  <a:lnTo>
                    <a:pt x="224" y="46"/>
                  </a:lnTo>
                  <a:lnTo>
                    <a:pt x="228" y="33"/>
                  </a:lnTo>
                  <a:lnTo>
                    <a:pt x="232" y="25"/>
                  </a:lnTo>
                  <a:lnTo>
                    <a:pt x="234" y="21"/>
                  </a:lnTo>
                  <a:lnTo>
                    <a:pt x="243" y="14"/>
                  </a:lnTo>
                  <a:lnTo>
                    <a:pt x="251" y="8"/>
                  </a:lnTo>
                  <a:lnTo>
                    <a:pt x="258" y="4"/>
                  </a:lnTo>
                  <a:lnTo>
                    <a:pt x="274" y="0"/>
                  </a:lnTo>
                  <a:lnTo>
                    <a:pt x="295" y="4"/>
                  </a:lnTo>
                  <a:lnTo>
                    <a:pt x="300" y="12"/>
                  </a:lnTo>
                  <a:lnTo>
                    <a:pt x="304" y="19"/>
                  </a:lnTo>
                  <a:lnTo>
                    <a:pt x="306" y="31"/>
                  </a:lnTo>
                  <a:lnTo>
                    <a:pt x="304" y="42"/>
                  </a:lnTo>
                  <a:lnTo>
                    <a:pt x="302" y="50"/>
                  </a:lnTo>
                  <a:lnTo>
                    <a:pt x="300" y="56"/>
                  </a:lnTo>
                  <a:lnTo>
                    <a:pt x="296" y="67"/>
                  </a:lnTo>
                  <a:lnTo>
                    <a:pt x="293" y="73"/>
                  </a:lnTo>
                  <a:lnTo>
                    <a:pt x="291" y="78"/>
                  </a:lnTo>
                  <a:lnTo>
                    <a:pt x="289" y="88"/>
                  </a:lnTo>
                  <a:lnTo>
                    <a:pt x="285" y="101"/>
                  </a:lnTo>
                  <a:lnTo>
                    <a:pt x="289" y="105"/>
                  </a:lnTo>
                  <a:lnTo>
                    <a:pt x="295" y="105"/>
                  </a:lnTo>
                  <a:lnTo>
                    <a:pt x="319" y="101"/>
                  </a:lnTo>
                  <a:lnTo>
                    <a:pt x="352" y="99"/>
                  </a:lnTo>
                  <a:lnTo>
                    <a:pt x="374" y="105"/>
                  </a:lnTo>
                  <a:lnTo>
                    <a:pt x="376" y="109"/>
                  </a:lnTo>
                  <a:lnTo>
                    <a:pt x="376" y="113"/>
                  </a:lnTo>
                  <a:lnTo>
                    <a:pt x="376" y="118"/>
                  </a:lnTo>
                  <a:lnTo>
                    <a:pt x="371" y="126"/>
                  </a:lnTo>
                  <a:lnTo>
                    <a:pt x="365" y="132"/>
                  </a:lnTo>
                  <a:lnTo>
                    <a:pt x="357" y="137"/>
                  </a:lnTo>
                  <a:lnTo>
                    <a:pt x="352" y="143"/>
                  </a:lnTo>
                  <a:lnTo>
                    <a:pt x="344" y="149"/>
                  </a:lnTo>
                  <a:lnTo>
                    <a:pt x="327" y="158"/>
                  </a:lnTo>
                  <a:lnTo>
                    <a:pt x="312" y="168"/>
                  </a:lnTo>
                  <a:lnTo>
                    <a:pt x="298" y="175"/>
                  </a:lnTo>
                  <a:lnTo>
                    <a:pt x="289" y="185"/>
                  </a:lnTo>
                  <a:lnTo>
                    <a:pt x="283" y="194"/>
                  </a:lnTo>
                  <a:lnTo>
                    <a:pt x="283" y="204"/>
                  </a:lnTo>
                  <a:lnTo>
                    <a:pt x="287" y="210"/>
                  </a:lnTo>
                  <a:lnTo>
                    <a:pt x="293" y="213"/>
                  </a:lnTo>
                  <a:lnTo>
                    <a:pt x="310" y="217"/>
                  </a:lnTo>
                  <a:lnTo>
                    <a:pt x="357" y="217"/>
                  </a:lnTo>
                  <a:lnTo>
                    <a:pt x="403" y="221"/>
                  </a:lnTo>
                  <a:lnTo>
                    <a:pt x="416" y="227"/>
                  </a:lnTo>
                  <a:lnTo>
                    <a:pt x="418" y="232"/>
                  </a:lnTo>
                  <a:lnTo>
                    <a:pt x="418" y="240"/>
                  </a:lnTo>
                  <a:lnTo>
                    <a:pt x="416" y="248"/>
                  </a:lnTo>
                  <a:lnTo>
                    <a:pt x="410" y="253"/>
                  </a:lnTo>
                  <a:lnTo>
                    <a:pt x="405" y="259"/>
                  </a:lnTo>
                  <a:lnTo>
                    <a:pt x="397" y="263"/>
                  </a:lnTo>
                  <a:lnTo>
                    <a:pt x="380" y="272"/>
                  </a:lnTo>
                  <a:lnTo>
                    <a:pt x="359" y="278"/>
                  </a:lnTo>
                  <a:lnTo>
                    <a:pt x="338" y="286"/>
                  </a:lnTo>
                  <a:lnTo>
                    <a:pt x="319" y="293"/>
                  </a:lnTo>
                  <a:lnTo>
                    <a:pt x="289" y="312"/>
                  </a:lnTo>
                  <a:lnTo>
                    <a:pt x="283" y="324"/>
                  </a:lnTo>
                  <a:lnTo>
                    <a:pt x="279" y="335"/>
                  </a:lnTo>
                  <a:lnTo>
                    <a:pt x="279" y="344"/>
                  </a:lnTo>
                  <a:lnTo>
                    <a:pt x="279" y="348"/>
                  </a:lnTo>
                  <a:lnTo>
                    <a:pt x="283" y="352"/>
                  </a:lnTo>
                  <a:lnTo>
                    <a:pt x="289" y="360"/>
                  </a:lnTo>
                  <a:lnTo>
                    <a:pt x="300" y="363"/>
                  </a:lnTo>
                  <a:lnTo>
                    <a:pt x="329" y="362"/>
                  </a:lnTo>
                  <a:lnTo>
                    <a:pt x="357" y="350"/>
                  </a:lnTo>
                  <a:lnTo>
                    <a:pt x="369" y="343"/>
                  </a:lnTo>
                  <a:lnTo>
                    <a:pt x="378" y="335"/>
                  </a:lnTo>
                  <a:lnTo>
                    <a:pt x="390" y="329"/>
                  </a:lnTo>
                  <a:lnTo>
                    <a:pt x="401" y="325"/>
                  </a:lnTo>
                  <a:lnTo>
                    <a:pt x="428" y="322"/>
                  </a:lnTo>
                  <a:lnTo>
                    <a:pt x="443" y="327"/>
                  </a:lnTo>
                  <a:lnTo>
                    <a:pt x="452" y="339"/>
                  </a:lnTo>
                  <a:lnTo>
                    <a:pt x="456" y="354"/>
                  </a:lnTo>
                  <a:lnTo>
                    <a:pt x="456" y="373"/>
                  </a:lnTo>
                  <a:lnTo>
                    <a:pt x="454" y="382"/>
                  </a:lnTo>
                  <a:lnTo>
                    <a:pt x="452" y="392"/>
                  </a:lnTo>
                  <a:lnTo>
                    <a:pt x="449" y="400"/>
                  </a:lnTo>
                  <a:lnTo>
                    <a:pt x="443" y="409"/>
                  </a:lnTo>
                  <a:lnTo>
                    <a:pt x="437" y="415"/>
                  </a:lnTo>
                  <a:lnTo>
                    <a:pt x="431" y="422"/>
                  </a:lnTo>
                  <a:lnTo>
                    <a:pt x="422" y="428"/>
                  </a:lnTo>
                  <a:lnTo>
                    <a:pt x="414" y="432"/>
                  </a:lnTo>
                  <a:lnTo>
                    <a:pt x="393" y="436"/>
                  </a:lnTo>
                  <a:lnTo>
                    <a:pt x="369" y="440"/>
                  </a:lnTo>
                  <a:lnTo>
                    <a:pt x="315" y="445"/>
                  </a:lnTo>
                  <a:lnTo>
                    <a:pt x="274" y="455"/>
                  </a:lnTo>
                  <a:lnTo>
                    <a:pt x="262" y="462"/>
                  </a:lnTo>
                  <a:lnTo>
                    <a:pt x="256" y="472"/>
                  </a:lnTo>
                  <a:lnTo>
                    <a:pt x="258" y="478"/>
                  </a:lnTo>
                  <a:lnTo>
                    <a:pt x="262" y="481"/>
                  </a:lnTo>
                  <a:lnTo>
                    <a:pt x="276" y="483"/>
                  </a:lnTo>
                  <a:lnTo>
                    <a:pt x="315" y="478"/>
                  </a:lnTo>
                  <a:lnTo>
                    <a:pt x="336" y="472"/>
                  </a:lnTo>
                  <a:lnTo>
                    <a:pt x="357" y="472"/>
                  </a:lnTo>
                  <a:lnTo>
                    <a:pt x="372" y="474"/>
                  </a:lnTo>
                  <a:lnTo>
                    <a:pt x="382" y="483"/>
                  </a:lnTo>
                  <a:lnTo>
                    <a:pt x="384" y="491"/>
                  </a:lnTo>
                  <a:lnTo>
                    <a:pt x="384" y="500"/>
                  </a:lnTo>
                  <a:lnTo>
                    <a:pt x="382" y="514"/>
                  </a:lnTo>
                  <a:lnTo>
                    <a:pt x="382" y="519"/>
                  </a:lnTo>
                  <a:lnTo>
                    <a:pt x="380" y="527"/>
                  </a:lnTo>
                  <a:lnTo>
                    <a:pt x="376" y="535"/>
                  </a:lnTo>
                  <a:lnTo>
                    <a:pt x="374" y="542"/>
                  </a:lnTo>
                  <a:lnTo>
                    <a:pt x="371" y="550"/>
                  </a:lnTo>
                  <a:lnTo>
                    <a:pt x="367" y="559"/>
                  </a:lnTo>
                  <a:lnTo>
                    <a:pt x="365" y="567"/>
                  </a:lnTo>
                  <a:lnTo>
                    <a:pt x="359" y="574"/>
                  </a:lnTo>
                  <a:lnTo>
                    <a:pt x="355" y="584"/>
                  </a:lnTo>
                  <a:lnTo>
                    <a:pt x="352" y="592"/>
                  </a:lnTo>
                  <a:lnTo>
                    <a:pt x="346" y="599"/>
                  </a:lnTo>
                  <a:lnTo>
                    <a:pt x="342" y="607"/>
                  </a:lnTo>
                  <a:lnTo>
                    <a:pt x="336" y="616"/>
                  </a:lnTo>
                  <a:lnTo>
                    <a:pt x="331" y="624"/>
                  </a:lnTo>
                  <a:lnTo>
                    <a:pt x="325" y="630"/>
                  </a:lnTo>
                  <a:lnTo>
                    <a:pt x="319" y="637"/>
                  </a:lnTo>
                  <a:lnTo>
                    <a:pt x="314" y="645"/>
                  </a:lnTo>
                  <a:lnTo>
                    <a:pt x="306" y="650"/>
                  </a:lnTo>
                  <a:lnTo>
                    <a:pt x="300" y="656"/>
                  </a:lnTo>
                  <a:lnTo>
                    <a:pt x="295" y="660"/>
                  </a:lnTo>
                  <a:lnTo>
                    <a:pt x="281" y="670"/>
                  </a:lnTo>
                  <a:lnTo>
                    <a:pt x="268" y="675"/>
                  </a:lnTo>
                  <a:lnTo>
                    <a:pt x="255" y="679"/>
                  </a:lnTo>
                  <a:lnTo>
                    <a:pt x="230" y="685"/>
                  </a:lnTo>
                  <a:lnTo>
                    <a:pt x="207" y="694"/>
                  </a:lnTo>
                  <a:lnTo>
                    <a:pt x="190" y="708"/>
                  </a:lnTo>
                  <a:lnTo>
                    <a:pt x="182" y="715"/>
                  </a:lnTo>
                  <a:lnTo>
                    <a:pt x="177" y="723"/>
                  </a:lnTo>
                  <a:lnTo>
                    <a:pt x="171" y="728"/>
                  </a:lnTo>
                  <a:lnTo>
                    <a:pt x="165" y="736"/>
                  </a:lnTo>
                  <a:lnTo>
                    <a:pt x="158" y="747"/>
                  </a:lnTo>
                  <a:lnTo>
                    <a:pt x="154" y="755"/>
                  </a:lnTo>
                  <a:lnTo>
                    <a:pt x="152" y="759"/>
                  </a:lnTo>
                  <a:lnTo>
                    <a:pt x="182" y="626"/>
                  </a:lnTo>
                  <a:lnTo>
                    <a:pt x="344" y="517"/>
                  </a:lnTo>
                  <a:lnTo>
                    <a:pt x="190" y="584"/>
                  </a:lnTo>
                  <a:lnTo>
                    <a:pt x="228" y="426"/>
                  </a:lnTo>
                  <a:lnTo>
                    <a:pt x="409" y="384"/>
                  </a:lnTo>
                  <a:lnTo>
                    <a:pt x="234" y="394"/>
                  </a:lnTo>
                  <a:lnTo>
                    <a:pt x="253" y="287"/>
                  </a:lnTo>
                  <a:lnTo>
                    <a:pt x="380" y="244"/>
                  </a:lnTo>
                  <a:lnTo>
                    <a:pt x="258" y="259"/>
                  </a:lnTo>
                  <a:lnTo>
                    <a:pt x="270" y="171"/>
                  </a:lnTo>
                  <a:lnTo>
                    <a:pt x="334" y="124"/>
                  </a:lnTo>
                  <a:lnTo>
                    <a:pt x="264" y="149"/>
                  </a:lnTo>
                  <a:lnTo>
                    <a:pt x="262" y="33"/>
                  </a:lnTo>
                  <a:lnTo>
                    <a:pt x="249" y="181"/>
                  </a:lnTo>
                  <a:lnTo>
                    <a:pt x="232" y="293"/>
                  </a:lnTo>
                  <a:lnTo>
                    <a:pt x="161" y="84"/>
                  </a:lnTo>
                  <a:lnTo>
                    <a:pt x="218" y="335"/>
                  </a:lnTo>
                  <a:lnTo>
                    <a:pt x="198" y="419"/>
                  </a:lnTo>
                  <a:lnTo>
                    <a:pt x="97" y="244"/>
                  </a:lnTo>
                  <a:lnTo>
                    <a:pt x="184" y="459"/>
                  </a:lnTo>
                  <a:lnTo>
                    <a:pt x="156" y="584"/>
                  </a:lnTo>
                  <a:lnTo>
                    <a:pt x="44" y="457"/>
                  </a:lnTo>
                  <a:lnTo>
                    <a:pt x="148" y="622"/>
                  </a:lnTo>
                  <a:lnTo>
                    <a:pt x="146" y="639"/>
                  </a:lnTo>
                  <a:lnTo>
                    <a:pt x="144" y="656"/>
                  </a:lnTo>
                  <a:lnTo>
                    <a:pt x="142" y="679"/>
                  </a:lnTo>
                  <a:lnTo>
                    <a:pt x="139" y="704"/>
                  </a:lnTo>
                  <a:lnTo>
                    <a:pt x="135" y="727"/>
                  </a:lnTo>
                  <a:lnTo>
                    <a:pt x="133" y="734"/>
                  </a:lnTo>
                  <a:lnTo>
                    <a:pt x="131" y="740"/>
                  </a:lnTo>
                  <a:lnTo>
                    <a:pt x="131" y="746"/>
                  </a:lnTo>
                  <a:lnTo>
                    <a:pt x="129" y="749"/>
                  </a:lnTo>
                  <a:lnTo>
                    <a:pt x="127" y="755"/>
                  </a:lnTo>
                  <a:lnTo>
                    <a:pt x="127" y="761"/>
                  </a:lnTo>
                  <a:lnTo>
                    <a:pt x="123" y="768"/>
                  </a:lnTo>
                  <a:lnTo>
                    <a:pt x="120" y="778"/>
                  </a:lnTo>
                  <a:lnTo>
                    <a:pt x="118" y="784"/>
                  </a:lnTo>
                  <a:lnTo>
                    <a:pt x="114" y="789"/>
                  </a:lnTo>
                  <a:lnTo>
                    <a:pt x="112" y="793"/>
                  </a:lnTo>
                  <a:lnTo>
                    <a:pt x="108" y="799"/>
                  </a:lnTo>
                  <a:lnTo>
                    <a:pt x="104" y="804"/>
                  </a:lnTo>
                  <a:lnTo>
                    <a:pt x="101" y="810"/>
                  </a:lnTo>
                  <a:lnTo>
                    <a:pt x="97" y="818"/>
                  </a:lnTo>
                  <a:lnTo>
                    <a:pt x="93" y="823"/>
                  </a:lnTo>
                  <a:lnTo>
                    <a:pt x="87" y="829"/>
                  </a:lnTo>
                  <a:lnTo>
                    <a:pt x="83" y="835"/>
                  </a:lnTo>
                  <a:lnTo>
                    <a:pt x="80" y="842"/>
                  </a:lnTo>
                  <a:lnTo>
                    <a:pt x="74" y="848"/>
                  </a:lnTo>
                  <a:lnTo>
                    <a:pt x="70" y="854"/>
                  </a:lnTo>
                  <a:lnTo>
                    <a:pt x="66" y="860"/>
                  </a:lnTo>
                  <a:lnTo>
                    <a:pt x="57" y="873"/>
                  </a:lnTo>
                  <a:lnTo>
                    <a:pt x="53" y="879"/>
                  </a:lnTo>
                  <a:lnTo>
                    <a:pt x="47" y="882"/>
                  </a:lnTo>
                  <a:lnTo>
                    <a:pt x="40" y="894"/>
                  </a:lnTo>
                  <a:lnTo>
                    <a:pt x="34" y="901"/>
                  </a:lnTo>
                  <a:lnTo>
                    <a:pt x="28" y="909"/>
                  </a:lnTo>
                  <a:lnTo>
                    <a:pt x="25" y="915"/>
                  </a:lnTo>
                  <a:lnTo>
                    <a:pt x="19" y="919"/>
                  </a:lnTo>
                  <a:lnTo>
                    <a:pt x="19" y="799"/>
                  </a:lnTo>
                  <a:lnTo>
                    <a:pt x="26" y="801"/>
                  </a:lnTo>
                  <a:lnTo>
                    <a:pt x="51" y="795"/>
                  </a:lnTo>
                  <a:lnTo>
                    <a:pt x="78" y="780"/>
                  </a:lnTo>
                  <a:lnTo>
                    <a:pt x="78" y="780"/>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5403" name="Freeform 43"/>
            <p:cNvSpPr>
              <a:spLocks/>
            </p:cNvSpPr>
            <p:nvPr/>
          </p:nvSpPr>
          <p:spPr bwMode="auto">
            <a:xfrm rot="1411064">
              <a:off x="338" y="480"/>
              <a:ext cx="286" cy="407"/>
            </a:xfrm>
            <a:custGeom>
              <a:avLst/>
              <a:gdLst/>
              <a:ahLst/>
              <a:cxnLst>
                <a:cxn ang="0">
                  <a:pos x="456" y="144"/>
                </a:cxn>
                <a:cxn ang="0">
                  <a:pos x="432" y="222"/>
                </a:cxn>
                <a:cxn ang="0">
                  <a:pos x="437" y="270"/>
                </a:cxn>
                <a:cxn ang="0">
                  <a:pos x="451" y="315"/>
                </a:cxn>
                <a:cxn ang="0">
                  <a:pos x="464" y="368"/>
                </a:cxn>
                <a:cxn ang="0">
                  <a:pos x="462" y="458"/>
                </a:cxn>
                <a:cxn ang="0">
                  <a:pos x="435" y="503"/>
                </a:cxn>
                <a:cxn ang="0">
                  <a:pos x="401" y="538"/>
                </a:cxn>
                <a:cxn ang="0">
                  <a:pos x="395" y="507"/>
                </a:cxn>
                <a:cxn ang="0">
                  <a:pos x="388" y="458"/>
                </a:cxn>
                <a:cxn ang="0">
                  <a:pos x="338" y="454"/>
                </a:cxn>
                <a:cxn ang="0">
                  <a:pos x="331" y="521"/>
                </a:cxn>
                <a:cxn ang="0">
                  <a:pos x="348" y="587"/>
                </a:cxn>
                <a:cxn ang="0">
                  <a:pos x="342" y="654"/>
                </a:cxn>
                <a:cxn ang="0">
                  <a:pos x="285" y="640"/>
                </a:cxn>
                <a:cxn ang="0">
                  <a:pos x="270" y="572"/>
                </a:cxn>
                <a:cxn ang="0">
                  <a:pos x="240" y="570"/>
                </a:cxn>
                <a:cxn ang="0">
                  <a:pos x="241" y="631"/>
                </a:cxn>
                <a:cxn ang="0">
                  <a:pos x="245" y="667"/>
                </a:cxn>
                <a:cxn ang="0">
                  <a:pos x="247" y="711"/>
                </a:cxn>
                <a:cxn ang="0">
                  <a:pos x="241" y="785"/>
                </a:cxn>
                <a:cxn ang="0">
                  <a:pos x="183" y="770"/>
                </a:cxn>
                <a:cxn ang="0">
                  <a:pos x="179" y="713"/>
                </a:cxn>
                <a:cxn ang="0">
                  <a:pos x="184" y="652"/>
                </a:cxn>
                <a:cxn ang="0">
                  <a:pos x="175" y="638"/>
                </a:cxn>
                <a:cxn ang="0">
                  <a:pos x="129" y="796"/>
                </a:cxn>
                <a:cxn ang="0">
                  <a:pos x="78" y="813"/>
                </a:cxn>
                <a:cxn ang="0">
                  <a:pos x="63" y="758"/>
                </a:cxn>
                <a:cxn ang="0">
                  <a:pos x="93" y="713"/>
                </a:cxn>
                <a:cxn ang="0">
                  <a:pos x="8" y="680"/>
                </a:cxn>
                <a:cxn ang="0">
                  <a:pos x="42" y="654"/>
                </a:cxn>
                <a:cxn ang="0">
                  <a:pos x="122" y="625"/>
                </a:cxn>
                <a:cxn ang="0">
                  <a:pos x="13" y="566"/>
                </a:cxn>
                <a:cxn ang="0">
                  <a:pos x="23" y="528"/>
                </a:cxn>
                <a:cxn ang="0">
                  <a:pos x="146" y="509"/>
                </a:cxn>
                <a:cxn ang="0">
                  <a:pos x="160" y="464"/>
                </a:cxn>
                <a:cxn ang="0">
                  <a:pos x="57" y="465"/>
                </a:cxn>
                <a:cxn ang="0">
                  <a:pos x="4" y="405"/>
                </a:cxn>
                <a:cxn ang="0">
                  <a:pos x="42" y="365"/>
                </a:cxn>
                <a:cxn ang="0">
                  <a:pos x="202" y="376"/>
                </a:cxn>
                <a:cxn ang="0">
                  <a:pos x="169" y="344"/>
                </a:cxn>
                <a:cxn ang="0">
                  <a:pos x="108" y="302"/>
                </a:cxn>
                <a:cxn ang="0">
                  <a:pos x="135" y="258"/>
                </a:cxn>
                <a:cxn ang="0">
                  <a:pos x="171" y="216"/>
                </a:cxn>
                <a:cxn ang="0">
                  <a:pos x="217" y="184"/>
                </a:cxn>
                <a:cxn ang="0">
                  <a:pos x="281" y="165"/>
                </a:cxn>
                <a:cxn ang="0">
                  <a:pos x="376" y="140"/>
                </a:cxn>
                <a:cxn ang="0">
                  <a:pos x="152" y="296"/>
                </a:cxn>
                <a:cxn ang="0">
                  <a:pos x="42" y="549"/>
                </a:cxn>
                <a:cxn ang="0">
                  <a:pos x="150" y="646"/>
                </a:cxn>
                <a:cxn ang="0">
                  <a:pos x="289" y="399"/>
                </a:cxn>
                <a:cxn ang="0">
                  <a:pos x="390" y="197"/>
                </a:cxn>
                <a:cxn ang="0">
                  <a:pos x="422" y="131"/>
                </a:cxn>
                <a:cxn ang="0">
                  <a:pos x="447" y="99"/>
                </a:cxn>
                <a:cxn ang="0">
                  <a:pos x="477" y="72"/>
                </a:cxn>
                <a:cxn ang="0">
                  <a:pos x="513" y="43"/>
                </a:cxn>
                <a:cxn ang="0">
                  <a:pos x="563" y="7"/>
                </a:cxn>
                <a:cxn ang="0">
                  <a:pos x="479" y="118"/>
                </a:cxn>
              </a:cxnLst>
              <a:rect l="0" t="0" r="r" b="b"/>
              <a:pathLst>
                <a:path w="572" h="813">
                  <a:moveTo>
                    <a:pt x="479" y="118"/>
                  </a:moveTo>
                  <a:lnTo>
                    <a:pt x="477" y="119"/>
                  </a:lnTo>
                  <a:lnTo>
                    <a:pt x="470" y="125"/>
                  </a:lnTo>
                  <a:lnTo>
                    <a:pt x="466" y="131"/>
                  </a:lnTo>
                  <a:lnTo>
                    <a:pt x="460" y="137"/>
                  </a:lnTo>
                  <a:lnTo>
                    <a:pt x="456" y="144"/>
                  </a:lnTo>
                  <a:lnTo>
                    <a:pt x="451" y="152"/>
                  </a:lnTo>
                  <a:lnTo>
                    <a:pt x="441" y="171"/>
                  </a:lnTo>
                  <a:lnTo>
                    <a:pt x="435" y="194"/>
                  </a:lnTo>
                  <a:lnTo>
                    <a:pt x="432" y="207"/>
                  </a:lnTo>
                  <a:lnTo>
                    <a:pt x="432" y="215"/>
                  </a:lnTo>
                  <a:lnTo>
                    <a:pt x="432" y="222"/>
                  </a:lnTo>
                  <a:lnTo>
                    <a:pt x="432" y="230"/>
                  </a:lnTo>
                  <a:lnTo>
                    <a:pt x="432" y="237"/>
                  </a:lnTo>
                  <a:lnTo>
                    <a:pt x="433" y="245"/>
                  </a:lnTo>
                  <a:lnTo>
                    <a:pt x="435" y="254"/>
                  </a:lnTo>
                  <a:lnTo>
                    <a:pt x="437" y="262"/>
                  </a:lnTo>
                  <a:lnTo>
                    <a:pt x="437" y="270"/>
                  </a:lnTo>
                  <a:lnTo>
                    <a:pt x="439" y="279"/>
                  </a:lnTo>
                  <a:lnTo>
                    <a:pt x="441" y="287"/>
                  </a:lnTo>
                  <a:lnTo>
                    <a:pt x="445" y="294"/>
                  </a:lnTo>
                  <a:lnTo>
                    <a:pt x="445" y="302"/>
                  </a:lnTo>
                  <a:lnTo>
                    <a:pt x="449" y="310"/>
                  </a:lnTo>
                  <a:lnTo>
                    <a:pt x="451" y="315"/>
                  </a:lnTo>
                  <a:lnTo>
                    <a:pt x="452" y="323"/>
                  </a:lnTo>
                  <a:lnTo>
                    <a:pt x="454" y="330"/>
                  </a:lnTo>
                  <a:lnTo>
                    <a:pt x="458" y="344"/>
                  </a:lnTo>
                  <a:lnTo>
                    <a:pt x="460" y="349"/>
                  </a:lnTo>
                  <a:lnTo>
                    <a:pt x="462" y="357"/>
                  </a:lnTo>
                  <a:lnTo>
                    <a:pt x="464" y="368"/>
                  </a:lnTo>
                  <a:lnTo>
                    <a:pt x="468" y="380"/>
                  </a:lnTo>
                  <a:lnTo>
                    <a:pt x="470" y="393"/>
                  </a:lnTo>
                  <a:lnTo>
                    <a:pt x="472" y="405"/>
                  </a:lnTo>
                  <a:lnTo>
                    <a:pt x="472" y="416"/>
                  </a:lnTo>
                  <a:lnTo>
                    <a:pt x="470" y="437"/>
                  </a:lnTo>
                  <a:lnTo>
                    <a:pt x="462" y="458"/>
                  </a:lnTo>
                  <a:lnTo>
                    <a:pt x="456" y="469"/>
                  </a:lnTo>
                  <a:lnTo>
                    <a:pt x="452" y="479"/>
                  </a:lnTo>
                  <a:lnTo>
                    <a:pt x="449" y="483"/>
                  </a:lnTo>
                  <a:lnTo>
                    <a:pt x="447" y="486"/>
                  </a:lnTo>
                  <a:lnTo>
                    <a:pt x="441" y="496"/>
                  </a:lnTo>
                  <a:lnTo>
                    <a:pt x="435" y="503"/>
                  </a:lnTo>
                  <a:lnTo>
                    <a:pt x="430" y="509"/>
                  </a:lnTo>
                  <a:lnTo>
                    <a:pt x="424" y="517"/>
                  </a:lnTo>
                  <a:lnTo>
                    <a:pt x="418" y="521"/>
                  </a:lnTo>
                  <a:lnTo>
                    <a:pt x="413" y="526"/>
                  </a:lnTo>
                  <a:lnTo>
                    <a:pt x="409" y="530"/>
                  </a:lnTo>
                  <a:lnTo>
                    <a:pt x="401" y="538"/>
                  </a:lnTo>
                  <a:lnTo>
                    <a:pt x="394" y="541"/>
                  </a:lnTo>
                  <a:lnTo>
                    <a:pt x="394" y="538"/>
                  </a:lnTo>
                  <a:lnTo>
                    <a:pt x="394" y="528"/>
                  </a:lnTo>
                  <a:lnTo>
                    <a:pt x="394" y="522"/>
                  </a:lnTo>
                  <a:lnTo>
                    <a:pt x="394" y="515"/>
                  </a:lnTo>
                  <a:lnTo>
                    <a:pt x="395" y="507"/>
                  </a:lnTo>
                  <a:lnTo>
                    <a:pt x="394" y="500"/>
                  </a:lnTo>
                  <a:lnTo>
                    <a:pt x="394" y="490"/>
                  </a:lnTo>
                  <a:lnTo>
                    <a:pt x="392" y="481"/>
                  </a:lnTo>
                  <a:lnTo>
                    <a:pt x="392" y="473"/>
                  </a:lnTo>
                  <a:lnTo>
                    <a:pt x="390" y="465"/>
                  </a:lnTo>
                  <a:lnTo>
                    <a:pt x="388" y="458"/>
                  </a:lnTo>
                  <a:lnTo>
                    <a:pt x="384" y="450"/>
                  </a:lnTo>
                  <a:lnTo>
                    <a:pt x="375" y="441"/>
                  </a:lnTo>
                  <a:lnTo>
                    <a:pt x="365" y="437"/>
                  </a:lnTo>
                  <a:lnTo>
                    <a:pt x="356" y="439"/>
                  </a:lnTo>
                  <a:lnTo>
                    <a:pt x="346" y="445"/>
                  </a:lnTo>
                  <a:lnTo>
                    <a:pt x="338" y="454"/>
                  </a:lnTo>
                  <a:lnTo>
                    <a:pt x="333" y="467"/>
                  </a:lnTo>
                  <a:lnTo>
                    <a:pt x="327" y="481"/>
                  </a:lnTo>
                  <a:lnTo>
                    <a:pt x="327" y="496"/>
                  </a:lnTo>
                  <a:lnTo>
                    <a:pt x="327" y="503"/>
                  </a:lnTo>
                  <a:lnTo>
                    <a:pt x="329" y="511"/>
                  </a:lnTo>
                  <a:lnTo>
                    <a:pt x="331" y="521"/>
                  </a:lnTo>
                  <a:lnTo>
                    <a:pt x="333" y="528"/>
                  </a:lnTo>
                  <a:lnTo>
                    <a:pt x="337" y="540"/>
                  </a:lnTo>
                  <a:lnTo>
                    <a:pt x="340" y="551"/>
                  </a:lnTo>
                  <a:lnTo>
                    <a:pt x="342" y="562"/>
                  </a:lnTo>
                  <a:lnTo>
                    <a:pt x="346" y="576"/>
                  </a:lnTo>
                  <a:lnTo>
                    <a:pt x="348" y="587"/>
                  </a:lnTo>
                  <a:lnTo>
                    <a:pt x="352" y="598"/>
                  </a:lnTo>
                  <a:lnTo>
                    <a:pt x="352" y="612"/>
                  </a:lnTo>
                  <a:lnTo>
                    <a:pt x="352" y="623"/>
                  </a:lnTo>
                  <a:lnTo>
                    <a:pt x="348" y="642"/>
                  </a:lnTo>
                  <a:lnTo>
                    <a:pt x="344" y="650"/>
                  </a:lnTo>
                  <a:lnTo>
                    <a:pt x="342" y="654"/>
                  </a:lnTo>
                  <a:lnTo>
                    <a:pt x="338" y="657"/>
                  </a:lnTo>
                  <a:lnTo>
                    <a:pt x="331" y="661"/>
                  </a:lnTo>
                  <a:lnTo>
                    <a:pt x="321" y="665"/>
                  </a:lnTo>
                  <a:lnTo>
                    <a:pt x="302" y="663"/>
                  </a:lnTo>
                  <a:lnTo>
                    <a:pt x="291" y="650"/>
                  </a:lnTo>
                  <a:lnTo>
                    <a:pt x="285" y="640"/>
                  </a:lnTo>
                  <a:lnTo>
                    <a:pt x="281" y="629"/>
                  </a:lnTo>
                  <a:lnTo>
                    <a:pt x="279" y="617"/>
                  </a:lnTo>
                  <a:lnTo>
                    <a:pt x="278" y="606"/>
                  </a:lnTo>
                  <a:lnTo>
                    <a:pt x="276" y="595"/>
                  </a:lnTo>
                  <a:lnTo>
                    <a:pt x="272" y="581"/>
                  </a:lnTo>
                  <a:lnTo>
                    <a:pt x="270" y="572"/>
                  </a:lnTo>
                  <a:lnTo>
                    <a:pt x="268" y="562"/>
                  </a:lnTo>
                  <a:lnTo>
                    <a:pt x="260" y="547"/>
                  </a:lnTo>
                  <a:lnTo>
                    <a:pt x="251" y="543"/>
                  </a:lnTo>
                  <a:lnTo>
                    <a:pt x="245" y="547"/>
                  </a:lnTo>
                  <a:lnTo>
                    <a:pt x="241" y="557"/>
                  </a:lnTo>
                  <a:lnTo>
                    <a:pt x="240" y="570"/>
                  </a:lnTo>
                  <a:lnTo>
                    <a:pt x="240" y="579"/>
                  </a:lnTo>
                  <a:lnTo>
                    <a:pt x="240" y="589"/>
                  </a:lnTo>
                  <a:lnTo>
                    <a:pt x="240" y="598"/>
                  </a:lnTo>
                  <a:lnTo>
                    <a:pt x="241" y="608"/>
                  </a:lnTo>
                  <a:lnTo>
                    <a:pt x="241" y="619"/>
                  </a:lnTo>
                  <a:lnTo>
                    <a:pt x="241" y="631"/>
                  </a:lnTo>
                  <a:lnTo>
                    <a:pt x="243" y="636"/>
                  </a:lnTo>
                  <a:lnTo>
                    <a:pt x="243" y="644"/>
                  </a:lnTo>
                  <a:lnTo>
                    <a:pt x="243" y="650"/>
                  </a:lnTo>
                  <a:lnTo>
                    <a:pt x="243" y="655"/>
                  </a:lnTo>
                  <a:lnTo>
                    <a:pt x="245" y="661"/>
                  </a:lnTo>
                  <a:lnTo>
                    <a:pt x="245" y="667"/>
                  </a:lnTo>
                  <a:lnTo>
                    <a:pt x="245" y="675"/>
                  </a:lnTo>
                  <a:lnTo>
                    <a:pt x="245" y="680"/>
                  </a:lnTo>
                  <a:lnTo>
                    <a:pt x="247" y="692"/>
                  </a:lnTo>
                  <a:lnTo>
                    <a:pt x="247" y="699"/>
                  </a:lnTo>
                  <a:lnTo>
                    <a:pt x="247" y="705"/>
                  </a:lnTo>
                  <a:lnTo>
                    <a:pt x="247" y="711"/>
                  </a:lnTo>
                  <a:lnTo>
                    <a:pt x="247" y="716"/>
                  </a:lnTo>
                  <a:lnTo>
                    <a:pt x="247" y="728"/>
                  </a:lnTo>
                  <a:lnTo>
                    <a:pt x="247" y="739"/>
                  </a:lnTo>
                  <a:lnTo>
                    <a:pt x="247" y="751"/>
                  </a:lnTo>
                  <a:lnTo>
                    <a:pt x="245" y="770"/>
                  </a:lnTo>
                  <a:lnTo>
                    <a:pt x="241" y="785"/>
                  </a:lnTo>
                  <a:lnTo>
                    <a:pt x="236" y="798"/>
                  </a:lnTo>
                  <a:lnTo>
                    <a:pt x="228" y="806"/>
                  </a:lnTo>
                  <a:lnTo>
                    <a:pt x="217" y="806"/>
                  </a:lnTo>
                  <a:lnTo>
                    <a:pt x="198" y="798"/>
                  </a:lnTo>
                  <a:lnTo>
                    <a:pt x="184" y="781"/>
                  </a:lnTo>
                  <a:lnTo>
                    <a:pt x="183" y="770"/>
                  </a:lnTo>
                  <a:lnTo>
                    <a:pt x="179" y="756"/>
                  </a:lnTo>
                  <a:lnTo>
                    <a:pt x="179" y="743"/>
                  </a:lnTo>
                  <a:lnTo>
                    <a:pt x="179" y="735"/>
                  </a:lnTo>
                  <a:lnTo>
                    <a:pt x="179" y="728"/>
                  </a:lnTo>
                  <a:lnTo>
                    <a:pt x="179" y="720"/>
                  </a:lnTo>
                  <a:lnTo>
                    <a:pt x="179" y="713"/>
                  </a:lnTo>
                  <a:lnTo>
                    <a:pt x="179" y="705"/>
                  </a:lnTo>
                  <a:lnTo>
                    <a:pt x="181" y="697"/>
                  </a:lnTo>
                  <a:lnTo>
                    <a:pt x="183" y="669"/>
                  </a:lnTo>
                  <a:lnTo>
                    <a:pt x="183" y="663"/>
                  </a:lnTo>
                  <a:lnTo>
                    <a:pt x="183" y="657"/>
                  </a:lnTo>
                  <a:lnTo>
                    <a:pt x="184" y="652"/>
                  </a:lnTo>
                  <a:lnTo>
                    <a:pt x="184" y="646"/>
                  </a:lnTo>
                  <a:lnTo>
                    <a:pt x="183" y="635"/>
                  </a:lnTo>
                  <a:lnTo>
                    <a:pt x="183" y="627"/>
                  </a:lnTo>
                  <a:lnTo>
                    <a:pt x="179" y="625"/>
                  </a:lnTo>
                  <a:lnTo>
                    <a:pt x="177" y="629"/>
                  </a:lnTo>
                  <a:lnTo>
                    <a:pt x="175" y="638"/>
                  </a:lnTo>
                  <a:lnTo>
                    <a:pt x="169" y="665"/>
                  </a:lnTo>
                  <a:lnTo>
                    <a:pt x="164" y="699"/>
                  </a:lnTo>
                  <a:lnTo>
                    <a:pt x="154" y="735"/>
                  </a:lnTo>
                  <a:lnTo>
                    <a:pt x="144" y="770"/>
                  </a:lnTo>
                  <a:lnTo>
                    <a:pt x="137" y="783"/>
                  </a:lnTo>
                  <a:lnTo>
                    <a:pt x="129" y="796"/>
                  </a:lnTo>
                  <a:lnTo>
                    <a:pt x="125" y="800"/>
                  </a:lnTo>
                  <a:lnTo>
                    <a:pt x="120" y="804"/>
                  </a:lnTo>
                  <a:lnTo>
                    <a:pt x="110" y="809"/>
                  </a:lnTo>
                  <a:lnTo>
                    <a:pt x="101" y="811"/>
                  </a:lnTo>
                  <a:lnTo>
                    <a:pt x="93" y="813"/>
                  </a:lnTo>
                  <a:lnTo>
                    <a:pt x="78" y="813"/>
                  </a:lnTo>
                  <a:lnTo>
                    <a:pt x="59" y="804"/>
                  </a:lnTo>
                  <a:lnTo>
                    <a:pt x="53" y="796"/>
                  </a:lnTo>
                  <a:lnTo>
                    <a:pt x="53" y="785"/>
                  </a:lnTo>
                  <a:lnTo>
                    <a:pt x="55" y="775"/>
                  </a:lnTo>
                  <a:lnTo>
                    <a:pt x="59" y="764"/>
                  </a:lnTo>
                  <a:lnTo>
                    <a:pt x="63" y="758"/>
                  </a:lnTo>
                  <a:lnTo>
                    <a:pt x="67" y="754"/>
                  </a:lnTo>
                  <a:lnTo>
                    <a:pt x="74" y="743"/>
                  </a:lnTo>
                  <a:lnTo>
                    <a:pt x="78" y="739"/>
                  </a:lnTo>
                  <a:lnTo>
                    <a:pt x="82" y="733"/>
                  </a:lnTo>
                  <a:lnTo>
                    <a:pt x="87" y="726"/>
                  </a:lnTo>
                  <a:lnTo>
                    <a:pt x="93" y="713"/>
                  </a:lnTo>
                  <a:lnTo>
                    <a:pt x="91" y="709"/>
                  </a:lnTo>
                  <a:lnTo>
                    <a:pt x="86" y="707"/>
                  </a:lnTo>
                  <a:lnTo>
                    <a:pt x="61" y="703"/>
                  </a:lnTo>
                  <a:lnTo>
                    <a:pt x="29" y="695"/>
                  </a:lnTo>
                  <a:lnTo>
                    <a:pt x="10" y="684"/>
                  </a:lnTo>
                  <a:lnTo>
                    <a:pt x="8" y="680"/>
                  </a:lnTo>
                  <a:lnTo>
                    <a:pt x="10" y="676"/>
                  </a:lnTo>
                  <a:lnTo>
                    <a:pt x="11" y="671"/>
                  </a:lnTo>
                  <a:lnTo>
                    <a:pt x="17" y="665"/>
                  </a:lnTo>
                  <a:lnTo>
                    <a:pt x="25" y="661"/>
                  </a:lnTo>
                  <a:lnTo>
                    <a:pt x="34" y="657"/>
                  </a:lnTo>
                  <a:lnTo>
                    <a:pt x="42" y="654"/>
                  </a:lnTo>
                  <a:lnTo>
                    <a:pt x="51" y="652"/>
                  </a:lnTo>
                  <a:lnTo>
                    <a:pt x="68" y="646"/>
                  </a:lnTo>
                  <a:lnTo>
                    <a:pt x="86" y="642"/>
                  </a:lnTo>
                  <a:lnTo>
                    <a:pt x="103" y="638"/>
                  </a:lnTo>
                  <a:lnTo>
                    <a:pt x="114" y="633"/>
                  </a:lnTo>
                  <a:lnTo>
                    <a:pt x="122" y="625"/>
                  </a:lnTo>
                  <a:lnTo>
                    <a:pt x="124" y="614"/>
                  </a:lnTo>
                  <a:lnTo>
                    <a:pt x="122" y="610"/>
                  </a:lnTo>
                  <a:lnTo>
                    <a:pt x="118" y="604"/>
                  </a:lnTo>
                  <a:lnTo>
                    <a:pt x="101" y="595"/>
                  </a:lnTo>
                  <a:lnTo>
                    <a:pt x="55" y="581"/>
                  </a:lnTo>
                  <a:lnTo>
                    <a:pt x="13" y="566"/>
                  </a:lnTo>
                  <a:lnTo>
                    <a:pt x="4" y="555"/>
                  </a:lnTo>
                  <a:lnTo>
                    <a:pt x="2" y="549"/>
                  </a:lnTo>
                  <a:lnTo>
                    <a:pt x="4" y="543"/>
                  </a:lnTo>
                  <a:lnTo>
                    <a:pt x="10" y="538"/>
                  </a:lnTo>
                  <a:lnTo>
                    <a:pt x="15" y="532"/>
                  </a:lnTo>
                  <a:lnTo>
                    <a:pt x="23" y="528"/>
                  </a:lnTo>
                  <a:lnTo>
                    <a:pt x="30" y="526"/>
                  </a:lnTo>
                  <a:lnTo>
                    <a:pt x="49" y="522"/>
                  </a:lnTo>
                  <a:lnTo>
                    <a:pt x="70" y="522"/>
                  </a:lnTo>
                  <a:lnTo>
                    <a:pt x="93" y="521"/>
                  </a:lnTo>
                  <a:lnTo>
                    <a:pt x="114" y="521"/>
                  </a:lnTo>
                  <a:lnTo>
                    <a:pt x="146" y="509"/>
                  </a:lnTo>
                  <a:lnTo>
                    <a:pt x="158" y="500"/>
                  </a:lnTo>
                  <a:lnTo>
                    <a:pt x="164" y="490"/>
                  </a:lnTo>
                  <a:lnTo>
                    <a:pt x="167" y="481"/>
                  </a:lnTo>
                  <a:lnTo>
                    <a:pt x="167" y="477"/>
                  </a:lnTo>
                  <a:lnTo>
                    <a:pt x="165" y="471"/>
                  </a:lnTo>
                  <a:lnTo>
                    <a:pt x="160" y="464"/>
                  </a:lnTo>
                  <a:lnTo>
                    <a:pt x="152" y="458"/>
                  </a:lnTo>
                  <a:lnTo>
                    <a:pt x="124" y="450"/>
                  </a:lnTo>
                  <a:lnTo>
                    <a:pt x="93" y="454"/>
                  </a:lnTo>
                  <a:lnTo>
                    <a:pt x="80" y="458"/>
                  </a:lnTo>
                  <a:lnTo>
                    <a:pt x="68" y="462"/>
                  </a:lnTo>
                  <a:lnTo>
                    <a:pt x="57" y="465"/>
                  </a:lnTo>
                  <a:lnTo>
                    <a:pt x="44" y="465"/>
                  </a:lnTo>
                  <a:lnTo>
                    <a:pt x="17" y="462"/>
                  </a:lnTo>
                  <a:lnTo>
                    <a:pt x="4" y="452"/>
                  </a:lnTo>
                  <a:lnTo>
                    <a:pt x="0" y="439"/>
                  </a:lnTo>
                  <a:lnTo>
                    <a:pt x="0" y="424"/>
                  </a:lnTo>
                  <a:lnTo>
                    <a:pt x="4" y="405"/>
                  </a:lnTo>
                  <a:lnTo>
                    <a:pt x="8" y="397"/>
                  </a:lnTo>
                  <a:lnTo>
                    <a:pt x="13" y="387"/>
                  </a:lnTo>
                  <a:lnTo>
                    <a:pt x="19" y="382"/>
                  </a:lnTo>
                  <a:lnTo>
                    <a:pt x="27" y="374"/>
                  </a:lnTo>
                  <a:lnTo>
                    <a:pt x="32" y="368"/>
                  </a:lnTo>
                  <a:lnTo>
                    <a:pt x="42" y="365"/>
                  </a:lnTo>
                  <a:lnTo>
                    <a:pt x="51" y="361"/>
                  </a:lnTo>
                  <a:lnTo>
                    <a:pt x="61" y="361"/>
                  </a:lnTo>
                  <a:lnTo>
                    <a:pt x="82" y="361"/>
                  </a:lnTo>
                  <a:lnTo>
                    <a:pt x="106" y="365"/>
                  </a:lnTo>
                  <a:lnTo>
                    <a:pt x="158" y="374"/>
                  </a:lnTo>
                  <a:lnTo>
                    <a:pt x="202" y="376"/>
                  </a:lnTo>
                  <a:lnTo>
                    <a:pt x="215" y="372"/>
                  </a:lnTo>
                  <a:lnTo>
                    <a:pt x="222" y="363"/>
                  </a:lnTo>
                  <a:lnTo>
                    <a:pt x="222" y="357"/>
                  </a:lnTo>
                  <a:lnTo>
                    <a:pt x="221" y="353"/>
                  </a:lnTo>
                  <a:lnTo>
                    <a:pt x="209" y="348"/>
                  </a:lnTo>
                  <a:lnTo>
                    <a:pt x="169" y="344"/>
                  </a:lnTo>
                  <a:lnTo>
                    <a:pt x="146" y="342"/>
                  </a:lnTo>
                  <a:lnTo>
                    <a:pt x="127" y="338"/>
                  </a:lnTo>
                  <a:lnTo>
                    <a:pt x="112" y="330"/>
                  </a:lnTo>
                  <a:lnTo>
                    <a:pt x="105" y="319"/>
                  </a:lnTo>
                  <a:lnTo>
                    <a:pt x="105" y="311"/>
                  </a:lnTo>
                  <a:lnTo>
                    <a:pt x="108" y="302"/>
                  </a:lnTo>
                  <a:lnTo>
                    <a:pt x="114" y="289"/>
                  </a:lnTo>
                  <a:lnTo>
                    <a:pt x="116" y="285"/>
                  </a:lnTo>
                  <a:lnTo>
                    <a:pt x="120" y="277"/>
                  </a:lnTo>
                  <a:lnTo>
                    <a:pt x="125" y="272"/>
                  </a:lnTo>
                  <a:lnTo>
                    <a:pt x="129" y="264"/>
                  </a:lnTo>
                  <a:lnTo>
                    <a:pt x="135" y="258"/>
                  </a:lnTo>
                  <a:lnTo>
                    <a:pt x="141" y="251"/>
                  </a:lnTo>
                  <a:lnTo>
                    <a:pt x="144" y="243"/>
                  </a:lnTo>
                  <a:lnTo>
                    <a:pt x="152" y="237"/>
                  </a:lnTo>
                  <a:lnTo>
                    <a:pt x="158" y="230"/>
                  </a:lnTo>
                  <a:lnTo>
                    <a:pt x="165" y="224"/>
                  </a:lnTo>
                  <a:lnTo>
                    <a:pt x="171" y="216"/>
                  </a:lnTo>
                  <a:lnTo>
                    <a:pt x="179" y="211"/>
                  </a:lnTo>
                  <a:lnTo>
                    <a:pt x="186" y="205"/>
                  </a:lnTo>
                  <a:lnTo>
                    <a:pt x="194" y="199"/>
                  </a:lnTo>
                  <a:lnTo>
                    <a:pt x="202" y="194"/>
                  </a:lnTo>
                  <a:lnTo>
                    <a:pt x="209" y="188"/>
                  </a:lnTo>
                  <a:lnTo>
                    <a:pt x="217" y="184"/>
                  </a:lnTo>
                  <a:lnTo>
                    <a:pt x="224" y="178"/>
                  </a:lnTo>
                  <a:lnTo>
                    <a:pt x="232" y="175"/>
                  </a:lnTo>
                  <a:lnTo>
                    <a:pt x="240" y="173"/>
                  </a:lnTo>
                  <a:lnTo>
                    <a:pt x="255" y="167"/>
                  </a:lnTo>
                  <a:lnTo>
                    <a:pt x="268" y="165"/>
                  </a:lnTo>
                  <a:lnTo>
                    <a:pt x="281" y="165"/>
                  </a:lnTo>
                  <a:lnTo>
                    <a:pt x="308" y="167"/>
                  </a:lnTo>
                  <a:lnTo>
                    <a:pt x="331" y="163"/>
                  </a:lnTo>
                  <a:lnTo>
                    <a:pt x="352" y="156"/>
                  </a:lnTo>
                  <a:lnTo>
                    <a:pt x="359" y="152"/>
                  </a:lnTo>
                  <a:lnTo>
                    <a:pt x="369" y="146"/>
                  </a:lnTo>
                  <a:lnTo>
                    <a:pt x="376" y="140"/>
                  </a:lnTo>
                  <a:lnTo>
                    <a:pt x="382" y="135"/>
                  </a:lnTo>
                  <a:lnTo>
                    <a:pt x="394" y="127"/>
                  </a:lnTo>
                  <a:lnTo>
                    <a:pt x="399" y="119"/>
                  </a:lnTo>
                  <a:lnTo>
                    <a:pt x="401" y="118"/>
                  </a:lnTo>
                  <a:lnTo>
                    <a:pt x="337" y="237"/>
                  </a:lnTo>
                  <a:lnTo>
                    <a:pt x="152" y="296"/>
                  </a:lnTo>
                  <a:lnTo>
                    <a:pt x="318" y="275"/>
                  </a:lnTo>
                  <a:lnTo>
                    <a:pt x="238" y="416"/>
                  </a:lnTo>
                  <a:lnTo>
                    <a:pt x="53" y="406"/>
                  </a:lnTo>
                  <a:lnTo>
                    <a:pt x="224" y="446"/>
                  </a:lnTo>
                  <a:lnTo>
                    <a:pt x="175" y="541"/>
                  </a:lnTo>
                  <a:lnTo>
                    <a:pt x="42" y="549"/>
                  </a:lnTo>
                  <a:lnTo>
                    <a:pt x="162" y="568"/>
                  </a:lnTo>
                  <a:lnTo>
                    <a:pt x="127" y="648"/>
                  </a:lnTo>
                  <a:lnTo>
                    <a:pt x="53" y="676"/>
                  </a:lnTo>
                  <a:lnTo>
                    <a:pt x="127" y="673"/>
                  </a:lnTo>
                  <a:lnTo>
                    <a:pt x="97" y="787"/>
                  </a:lnTo>
                  <a:lnTo>
                    <a:pt x="150" y="646"/>
                  </a:lnTo>
                  <a:lnTo>
                    <a:pt x="200" y="543"/>
                  </a:lnTo>
                  <a:lnTo>
                    <a:pt x="209" y="764"/>
                  </a:lnTo>
                  <a:lnTo>
                    <a:pt x="222" y="507"/>
                  </a:lnTo>
                  <a:lnTo>
                    <a:pt x="266" y="431"/>
                  </a:lnTo>
                  <a:lnTo>
                    <a:pt x="314" y="627"/>
                  </a:lnTo>
                  <a:lnTo>
                    <a:pt x="289" y="399"/>
                  </a:lnTo>
                  <a:lnTo>
                    <a:pt x="350" y="285"/>
                  </a:lnTo>
                  <a:lnTo>
                    <a:pt x="424" y="437"/>
                  </a:lnTo>
                  <a:lnTo>
                    <a:pt x="367" y="251"/>
                  </a:lnTo>
                  <a:lnTo>
                    <a:pt x="375" y="235"/>
                  </a:lnTo>
                  <a:lnTo>
                    <a:pt x="380" y="218"/>
                  </a:lnTo>
                  <a:lnTo>
                    <a:pt x="390" y="197"/>
                  </a:lnTo>
                  <a:lnTo>
                    <a:pt x="399" y="175"/>
                  </a:lnTo>
                  <a:lnTo>
                    <a:pt x="411" y="152"/>
                  </a:lnTo>
                  <a:lnTo>
                    <a:pt x="414" y="146"/>
                  </a:lnTo>
                  <a:lnTo>
                    <a:pt x="416" y="142"/>
                  </a:lnTo>
                  <a:lnTo>
                    <a:pt x="418" y="137"/>
                  </a:lnTo>
                  <a:lnTo>
                    <a:pt x="422" y="131"/>
                  </a:lnTo>
                  <a:lnTo>
                    <a:pt x="424" y="127"/>
                  </a:lnTo>
                  <a:lnTo>
                    <a:pt x="428" y="123"/>
                  </a:lnTo>
                  <a:lnTo>
                    <a:pt x="432" y="116"/>
                  </a:lnTo>
                  <a:lnTo>
                    <a:pt x="439" y="108"/>
                  </a:lnTo>
                  <a:lnTo>
                    <a:pt x="443" y="104"/>
                  </a:lnTo>
                  <a:lnTo>
                    <a:pt x="447" y="99"/>
                  </a:lnTo>
                  <a:lnTo>
                    <a:pt x="451" y="95"/>
                  </a:lnTo>
                  <a:lnTo>
                    <a:pt x="456" y="91"/>
                  </a:lnTo>
                  <a:lnTo>
                    <a:pt x="460" y="85"/>
                  </a:lnTo>
                  <a:lnTo>
                    <a:pt x="466" y="81"/>
                  </a:lnTo>
                  <a:lnTo>
                    <a:pt x="472" y="76"/>
                  </a:lnTo>
                  <a:lnTo>
                    <a:pt x="477" y="72"/>
                  </a:lnTo>
                  <a:lnTo>
                    <a:pt x="483" y="66"/>
                  </a:lnTo>
                  <a:lnTo>
                    <a:pt x="489" y="62"/>
                  </a:lnTo>
                  <a:lnTo>
                    <a:pt x="494" y="57"/>
                  </a:lnTo>
                  <a:lnTo>
                    <a:pt x="502" y="53"/>
                  </a:lnTo>
                  <a:lnTo>
                    <a:pt x="508" y="47"/>
                  </a:lnTo>
                  <a:lnTo>
                    <a:pt x="513" y="43"/>
                  </a:lnTo>
                  <a:lnTo>
                    <a:pt x="525" y="34"/>
                  </a:lnTo>
                  <a:lnTo>
                    <a:pt x="530" y="30"/>
                  </a:lnTo>
                  <a:lnTo>
                    <a:pt x="536" y="26"/>
                  </a:lnTo>
                  <a:lnTo>
                    <a:pt x="546" y="19"/>
                  </a:lnTo>
                  <a:lnTo>
                    <a:pt x="555" y="13"/>
                  </a:lnTo>
                  <a:lnTo>
                    <a:pt x="563" y="7"/>
                  </a:lnTo>
                  <a:lnTo>
                    <a:pt x="568" y="4"/>
                  </a:lnTo>
                  <a:lnTo>
                    <a:pt x="572" y="0"/>
                  </a:lnTo>
                  <a:lnTo>
                    <a:pt x="542" y="114"/>
                  </a:lnTo>
                  <a:lnTo>
                    <a:pt x="534" y="110"/>
                  </a:lnTo>
                  <a:lnTo>
                    <a:pt x="510" y="110"/>
                  </a:lnTo>
                  <a:lnTo>
                    <a:pt x="479" y="118"/>
                  </a:lnTo>
                  <a:lnTo>
                    <a:pt x="479" y="11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5404" name="Freeform 44"/>
            <p:cNvSpPr>
              <a:spLocks/>
            </p:cNvSpPr>
            <p:nvPr/>
          </p:nvSpPr>
          <p:spPr bwMode="auto">
            <a:xfrm>
              <a:off x="240" y="480"/>
              <a:ext cx="432" cy="2064"/>
            </a:xfrm>
            <a:custGeom>
              <a:avLst/>
              <a:gdLst/>
              <a:ahLst/>
              <a:cxnLst>
                <a:cxn ang="0">
                  <a:pos x="703" y="331"/>
                </a:cxn>
                <a:cxn ang="0">
                  <a:pos x="699" y="488"/>
                </a:cxn>
                <a:cxn ang="0">
                  <a:pos x="737" y="576"/>
                </a:cxn>
                <a:cxn ang="0">
                  <a:pos x="783" y="656"/>
                </a:cxn>
                <a:cxn ang="0">
                  <a:pos x="838" y="745"/>
                </a:cxn>
                <a:cxn ang="0">
                  <a:pos x="882" y="914"/>
                </a:cxn>
                <a:cxn ang="0">
                  <a:pos x="855" y="1011"/>
                </a:cxn>
                <a:cxn ang="0">
                  <a:pos x="810" y="1093"/>
                </a:cxn>
                <a:cxn ang="0">
                  <a:pos x="783" y="1040"/>
                </a:cxn>
                <a:cxn ang="0">
                  <a:pos x="741" y="952"/>
                </a:cxn>
                <a:cxn ang="0">
                  <a:pos x="650" y="971"/>
                </a:cxn>
                <a:cxn ang="0">
                  <a:pos x="669" y="1099"/>
                </a:cxn>
                <a:cxn ang="0">
                  <a:pos x="739" y="1215"/>
                </a:cxn>
                <a:cxn ang="0">
                  <a:pos x="764" y="1342"/>
                </a:cxn>
                <a:cxn ang="0">
                  <a:pos x="650" y="1348"/>
                </a:cxn>
                <a:cxn ang="0">
                  <a:pos x="585" y="1228"/>
                </a:cxn>
                <a:cxn ang="0">
                  <a:pos x="528" y="1241"/>
                </a:cxn>
                <a:cxn ang="0">
                  <a:pos x="564" y="1353"/>
                </a:cxn>
                <a:cxn ang="0">
                  <a:pos x="589" y="1420"/>
                </a:cxn>
                <a:cxn ang="0">
                  <a:pos x="616" y="1498"/>
                </a:cxn>
                <a:cxn ang="0">
                  <a:pos x="644" y="1640"/>
                </a:cxn>
                <a:cxn ang="0">
                  <a:pos x="524" y="1642"/>
                </a:cxn>
                <a:cxn ang="0">
                  <a:pos x="490" y="1538"/>
                </a:cxn>
                <a:cxn ang="0">
                  <a:pos x="466" y="1420"/>
                </a:cxn>
                <a:cxn ang="0">
                  <a:pos x="443" y="1403"/>
                </a:cxn>
                <a:cxn ang="0">
                  <a:pos x="441" y="1718"/>
                </a:cxn>
                <a:cxn ang="0">
                  <a:pos x="355" y="1781"/>
                </a:cxn>
                <a:cxn ang="0">
                  <a:pos x="298" y="1686"/>
                </a:cxn>
                <a:cxn ang="0">
                  <a:pos x="331" y="1583"/>
                </a:cxn>
                <a:cxn ang="0">
                  <a:pos x="154" y="1568"/>
                </a:cxn>
                <a:cxn ang="0">
                  <a:pos x="203" y="1502"/>
                </a:cxn>
                <a:cxn ang="0">
                  <a:pos x="336" y="1405"/>
                </a:cxn>
                <a:cxn ang="0">
                  <a:pos x="104" y="1353"/>
                </a:cxn>
                <a:cxn ang="0">
                  <a:pos x="99" y="1279"/>
                </a:cxn>
                <a:cxn ang="0">
                  <a:pos x="323" y="1177"/>
                </a:cxn>
                <a:cxn ang="0">
                  <a:pos x="323" y="1085"/>
                </a:cxn>
                <a:cxn ang="0">
                  <a:pos x="129" y="1142"/>
                </a:cxn>
                <a:cxn ang="0">
                  <a:pos x="0" y="1059"/>
                </a:cxn>
                <a:cxn ang="0">
                  <a:pos x="49" y="962"/>
                </a:cxn>
                <a:cxn ang="0">
                  <a:pos x="353" y="901"/>
                </a:cxn>
                <a:cxn ang="0">
                  <a:pos x="273" y="855"/>
                </a:cxn>
                <a:cxn ang="0">
                  <a:pos x="138" y="810"/>
                </a:cxn>
                <a:cxn ang="0">
                  <a:pos x="165" y="713"/>
                </a:cxn>
                <a:cxn ang="0">
                  <a:pos x="213" y="618"/>
                </a:cxn>
                <a:cxn ang="0">
                  <a:pos x="277" y="532"/>
                </a:cxn>
                <a:cxn ang="0">
                  <a:pos x="391" y="464"/>
                </a:cxn>
                <a:cxn ang="0">
                  <a:pos x="553" y="367"/>
                </a:cxn>
                <a:cxn ang="0">
                  <a:pos x="216" y="777"/>
                </a:cxn>
                <a:cxn ang="0">
                  <a:pos x="148" y="1308"/>
                </a:cxn>
                <a:cxn ang="0">
                  <a:pos x="403" y="1429"/>
                </a:cxn>
                <a:cxn ang="0">
                  <a:pos x="526" y="893"/>
                </a:cxn>
                <a:cxn ang="0">
                  <a:pos x="608" y="466"/>
                </a:cxn>
                <a:cxn ang="0">
                  <a:pos x="635" y="327"/>
                </a:cxn>
                <a:cxn ang="0">
                  <a:pos x="661" y="253"/>
                </a:cxn>
                <a:cxn ang="0">
                  <a:pos x="705" y="184"/>
                </a:cxn>
                <a:cxn ang="0">
                  <a:pos x="756" y="112"/>
                </a:cxn>
                <a:cxn ang="0">
                  <a:pos x="831" y="19"/>
                </a:cxn>
                <a:cxn ang="0">
                  <a:pos x="734" y="268"/>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lnTo>
                    <a:pt x="734" y="26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5405" name="Freeform 45"/>
            <p:cNvSpPr>
              <a:spLocks/>
            </p:cNvSpPr>
            <p:nvPr/>
          </p:nvSpPr>
          <p:spPr bwMode="auto">
            <a:xfrm rot="-4460609">
              <a:off x="506" y="250"/>
              <a:ext cx="466" cy="230"/>
            </a:xfrm>
            <a:custGeom>
              <a:avLst/>
              <a:gdLst/>
              <a:ahLst/>
              <a:cxnLst>
                <a:cxn ang="0">
                  <a:pos x="184" y="311"/>
                </a:cxn>
                <a:cxn ang="0">
                  <a:pos x="256" y="273"/>
                </a:cxn>
                <a:cxn ang="0">
                  <a:pos x="287" y="234"/>
                </a:cxn>
                <a:cxn ang="0">
                  <a:pos x="309" y="194"/>
                </a:cxn>
                <a:cxn ang="0">
                  <a:pos x="336" y="146"/>
                </a:cxn>
                <a:cxn ang="0">
                  <a:pos x="401" y="83"/>
                </a:cxn>
                <a:cxn ang="0">
                  <a:pos x="452" y="70"/>
                </a:cxn>
                <a:cxn ang="0">
                  <a:pos x="500" y="70"/>
                </a:cxn>
                <a:cxn ang="0">
                  <a:pos x="482" y="95"/>
                </a:cxn>
                <a:cxn ang="0">
                  <a:pos x="454" y="137"/>
                </a:cxn>
                <a:cxn ang="0">
                  <a:pos x="486" y="173"/>
                </a:cxn>
                <a:cxn ang="0">
                  <a:pos x="538" y="131"/>
                </a:cxn>
                <a:cxn ang="0">
                  <a:pos x="572" y="70"/>
                </a:cxn>
                <a:cxn ang="0">
                  <a:pos x="623" y="28"/>
                </a:cxn>
                <a:cxn ang="0">
                  <a:pos x="654" y="78"/>
                </a:cxn>
                <a:cxn ang="0">
                  <a:pos x="617" y="137"/>
                </a:cxn>
                <a:cxn ang="0">
                  <a:pos x="638" y="157"/>
                </a:cxn>
                <a:cxn ang="0">
                  <a:pos x="678" y="114"/>
                </a:cxn>
                <a:cxn ang="0">
                  <a:pos x="703" y="87"/>
                </a:cxn>
                <a:cxn ang="0">
                  <a:pos x="732" y="53"/>
                </a:cxn>
                <a:cxn ang="0">
                  <a:pos x="787" y="5"/>
                </a:cxn>
                <a:cxn ang="0">
                  <a:pos x="819" y="59"/>
                </a:cxn>
                <a:cxn ang="0">
                  <a:pos x="781" y="100"/>
                </a:cxn>
                <a:cxn ang="0">
                  <a:pos x="733" y="140"/>
                </a:cxn>
                <a:cxn ang="0">
                  <a:pos x="732" y="156"/>
                </a:cxn>
                <a:cxn ang="0">
                  <a:pos x="874" y="76"/>
                </a:cxn>
                <a:cxn ang="0">
                  <a:pos x="924" y="99"/>
                </a:cxn>
                <a:cxn ang="0">
                  <a:pos x="895" y="148"/>
                </a:cxn>
                <a:cxn ang="0">
                  <a:pos x="842" y="161"/>
                </a:cxn>
                <a:cxn ang="0">
                  <a:pos x="880" y="243"/>
                </a:cxn>
                <a:cxn ang="0">
                  <a:pos x="838" y="239"/>
                </a:cxn>
                <a:cxn ang="0">
                  <a:pos x="760" y="203"/>
                </a:cxn>
                <a:cxn ang="0">
                  <a:pos x="796" y="321"/>
                </a:cxn>
                <a:cxn ang="0">
                  <a:pos x="764" y="342"/>
                </a:cxn>
                <a:cxn ang="0">
                  <a:pos x="661" y="268"/>
                </a:cxn>
                <a:cxn ang="0">
                  <a:pos x="619" y="291"/>
                </a:cxn>
                <a:cxn ang="0">
                  <a:pos x="695" y="363"/>
                </a:cxn>
                <a:cxn ang="0">
                  <a:pos x="692" y="443"/>
                </a:cxn>
                <a:cxn ang="0">
                  <a:pos x="635" y="445"/>
                </a:cxn>
                <a:cxn ang="0">
                  <a:pos x="530" y="325"/>
                </a:cxn>
                <a:cxn ang="0">
                  <a:pos x="530" y="370"/>
                </a:cxn>
                <a:cxn ang="0">
                  <a:pos x="543" y="445"/>
                </a:cxn>
                <a:cxn ang="0">
                  <a:pos x="494" y="456"/>
                </a:cxn>
                <a:cxn ang="0">
                  <a:pos x="439" y="460"/>
                </a:cxn>
                <a:cxn ang="0">
                  <a:pos x="384" y="452"/>
                </a:cxn>
                <a:cxn ang="0">
                  <a:pos x="325" y="418"/>
                </a:cxn>
                <a:cxn ang="0">
                  <a:pos x="241" y="370"/>
                </a:cxn>
                <a:cxn ang="0">
                  <a:pos x="509" y="416"/>
                </a:cxn>
                <a:cxn ang="0">
                  <a:pos x="764" y="311"/>
                </a:cxn>
                <a:cxn ang="0">
                  <a:pos x="754" y="167"/>
                </a:cxn>
                <a:cxn ang="0">
                  <a:pos x="482" y="249"/>
                </a:cxn>
                <a:cxn ang="0">
                  <a:pos x="270" y="321"/>
                </a:cxn>
                <a:cxn ang="0">
                  <a:pos x="201" y="344"/>
                </a:cxn>
                <a:cxn ang="0">
                  <a:pos x="159" y="349"/>
                </a:cxn>
                <a:cxn ang="0">
                  <a:pos x="119" y="348"/>
                </a:cxn>
                <a:cxn ang="0">
                  <a:pos x="74" y="344"/>
                </a:cxn>
                <a:cxn ang="0">
                  <a:pos x="13" y="334"/>
                </a:cxn>
                <a:cxn ang="0">
                  <a:pos x="150" y="313"/>
                </a:cxn>
              </a:cxnLst>
              <a:rect l="0" t="0" r="r" b="b"/>
              <a:pathLst>
                <a:path w="931" h="460">
                  <a:moveTo>
                    <a:pt x="150" y="313"/>
                  </a:moveTo>
                  <a:lnTo>
                    <a:pt x="154" y="315"/>
                  </a:lnTo>
                  <a:lnTo>
                    <a:pt x="161" y="315"/>
                  </a:lnTo>
                  <a:lnTo>
                    <a:pt x="169" y="315"/>
                  </a:lnTo>
                  <a:lnTo>
                    <a:pt x="176" y="313"/>
                  </a:lnTo>
                  <a:lnTo>
                    <a:pt x="184" y="311"/>
                  </a:lnTo>
                  <a:lnTo>
                    <a:pt x="193" y="310"/>
                  </a:lnTo>
                  <a:lnTo>
                    <a:pt x="214" y="302"/>
                  </a:lnTo>
                  <a:lnTo>
                    <a:pt x="235" y="291"/>
                  </a:lnTo>
                  <a:lnTo>
                    <a:pt x="247" y="283"/>
                  </a:lnTo>
                  <a:lnTo>
                    <a:pt x="252" y="277"/>
                  </a:lnTo>
                  <a:lnTo>
                    <a:pt x="256" y="273"/>
                  </a:lnTo>
                  <a:lnTo>
                    <a:pt x="262" y="268"/>
                  </a:lnTo>
                  <a:lnTo>
                    <a:pt x="268" y="262"/>
                  </a:lnTo>
                  <a:lnTo>
                    <a:pt x="271" y="254"/>
                  </a:lnTo>
                  <a:lnTo>
                    <a:pt x="277" y="249"/>
                  </a:lnTo>
                  <a:lnTo>
                    <a:pt x="281" y="241"/>
                  </a:lnTo>
                  <a:lnTo>
                    <a:pt x="287" y="234"/>
                  </a:lnTo>
                  <a:lnTo>
                    <a:pt x="290" y="226"/>
                  </a:lnTo>
                  <a:lnTo>
                    <a:pt x="294" y="220"/>
                  </a:lnTo>
                  <a:lnTo>
                    <a:pt x="298" y="213"/>
                  </a:lnTo>
                  <a:lnTo>
                    <a:pt x="304" y="207"/>
                  </a:lnTo>
                  <a:lnTo>
                    <a:pt x="306" y="199"/>
                  </a:lnTo>
                  <a:lnTo>
                    <a:pt x="309" y="194"/>
                  </a:lnTo>
                  <a:lnTo>
                    <a:pt x="313" y="186"/>
                  </a:lnTo>
                  <a:lnTo>
                    <a:pt x="317" y="180"/>
                  </a:lnTo>
                  <a:lnTo>
                    <a:pt x="323" y="169"/>
                  </a:lnTo>
                  <a:lnTo>
                    <a:pt x="327" y="163"/>
                  </a:lnTo>
                  <a:lnTo>
                    <a:pt x="330" y="156"/>
                  </a:lnTo>
                  <a:lnTo>
                    <a:pt x="336" y="146"/>
                  </a:lnTo>
                  <a:lnTo>
                    <a:pt x="342" y="135"/>
                  </a:lnTo>
                  <a:lnTo>
                    <a:pt x="349" y="125"/>
                  </a:lnTo>
                  <a:lnTo>
                    <a:pt x="357" y="116"/>
                  </a:lnTo>
                  <a:lnTo>
                    <a:pt x="365" y="108"/>
                  </a:lnTo>
                  <a:lnTo>
                    <a:pt x="382" y="93"/>
                  </a:lnTo>
                  <a:lnTo>
                    <a:pt x="401" y="83"/>
                  </a:lnTo>
                  <a:lnTo>
                    <a:pt x="412" y="80"/>
                  </a:lnTo>
                  <a:lnTo>
                    <a:pt x="422" y="76"/>
                  </a:lnTo>
                  <a:lnTo>
                    <a:pt x="427" y="74"/>
                  </a:lnTo>
                  <a:lnTo>
                    <a:pt x="433" y="74"/>
                  </a:lnTo>
                  <a:lnTo>
                    <a:pt x="443" y="72"/>
                  </a:lnTo>
                  <a:lnTo>
                    <a:pt x="452" y="70"/>
                  </a:lnTo>
                  <a:lnTo>
                    <a:pt x="460" y="70"/>
                  </a:lnTo>
                  <a:lnTo>
                    <a:pt x="469" y="68"/>
                  </a:lnTo>
                  <a:lnTo>
                    <a:pt x="477" y="68"/>
                  </a:lnTo>
                  <a:lnTo>
                    <a:pt x="482" y="68"/>
                  </a:lnTo>
                  <a:lnTo>
                    <a:pt x="490" y="70"/>
                  </a:lnTo>
                  <a:lnTo>
                    <a:pt x="500" y="70"/>
                  </a:lnTo>
                  <a:lnTo>
                    <a:pt x="509" y="72"/>
                  </a:lnTo>
                  <a:lnTo>
                    <a:pt x="505" y="74"/>
                  </a:lnTo>
                  <a:lnTo>
                    <a:pt x="498" y="80"/>
                  </a:lnTo>
                  <a:lnTo>
                    <a:pt x="494" y="85"/>
                  </a:lnTo>
                  <a:lnTo>
                    <a:pt x="488" y="91"/>
                  </a:lnTo>
                  <a:lnTo>
                    <a:pt x="482" y="95"/>
                  </a:lnTo>
                  <a:lnTo>
                    <a:pt x="477" y="102"/>
                  </a:lnTo>
                  <a:lnTo>
                    <a:pt x="471" y="108"/>
                  </a:lnTo>
                  <a:lnTo>
                    <a:pt x="467" y="116"/>
                  </a:lnTo>
                  <a:lnTo>
                    <a:pt x="462" y="121"/>
                  </a:lnTo>
                  <a:lnTo>
                    <a:pt x="458" y="129"/>
                  </a:lnTo>
                  <a:lnTo>
                    <a:pt x="454" y="137"/>
                  </a:lnTo>
                  <a:lnTo>
                    <a:pt x="452" y="144"/>
                  </a:lnTo>
                  <a:lnTo>
                    <a:pt x="450" y="156"/>
                  </a:lnTo>
                  <a:lnTo>
                    <a:pt x="454" y="165"/>
                  </a:lnTo>
                  <a:lnTo>
                    <a:pt x="463" y="171"/>
                  </a:lnTo>
                  <a:lnTo>
                    <a:pt x="473" y="175"/>
                  </a:lnTo>
                  <a:lnTo>
                    <a:pt x="486" y="173"/>
                  </a:lnTo>
                  <a:lnTo>
                    <a:pt x="500" y="169"/>
                  </a:lnTo>
                  <a:lnTo>
                    <a:pt x="513" y="161"/>
                  </a:lnTo>
                  <a:lnTo>
                    <a:pt x="524" y="152"/>
                  </a:lnTo>
                  <a:lnTo>
                    <a:pt x="530" y="146"/>
                  </a:lnTo>
                  <a:lnTo>
                    <a:pt x="534" y="138"/>
                  </a:lnTo>
                  <a:lnTo>
                    <a:pt x="538" y="131"/>
                  </a:lnTo>
                  <a:lnTo>
                    <a:pt x="541" y="123"/>
                  </a:lnTo>
                  <a:lnTo>
                    <a:pt x="547" y="114"/>
                  </a:lnTo>
                  <a:lnTo>
                    <a:pt x="553" y="102"/>
                  </a:lnTo>
                  <a:lnTo>
                    <a:pt x="559" y="93"/>
                  </a:lnTo>
                  <a:lnTo>
                    <a:pt x="564" y="81"/>
                  </a:lnTo>
                  <a:lnTo>
                    <a:pt x="572" y="70"/>
                  </a:lnTo>
                  <a:lnTo>
                    <a:pt x="579" y="61"/>
                  </a:lnTo>
                  <a:lnTo>
                    <a:pt x="587" y="51"/>
                  </a:lnTo>
                  <a:lnTo>
                    <a:pt x="595" y="43"/>
                  </a:lnTo>
                  <a:lnTo>
                    <a:pt x="610" y="32"/>
                  </a:lnTo>
                  <a:lnTo>
                    <a:pt x="619" y="28"/>
                  </a:lnTo>
                  <a:lnTo>
                    <a:pt x="623" y="28"/>
                  </a:lnTo>
                  <a:lnTo>
                    <a:pt x="627" y="28"/>
                  </a:lnTo>
                  <a:lnTo>
                    <a:pt x="636" y="30"/>
                  </a:lnTo>
                  <a:lnTo>
                    <a:pt x="646" y="34"/>
                  </a:lnTo>
                  <a:lnTo>
                    <a:pt x="657" y="49"/>
                  </a:lnTo>
                  <a:lnTo>
                    <a:pt x="657" y="66"/>
                  </a:lnTo>
                  <a:lnTo>
                    <a:pt x="654" y="78"/>
                  </a:lnTo>
                  <a:lnTo>
                    <a:pt x="650" y="87"/>
                  </a:lnTo>
                  <a:lnTo>
                    <a:pt x="642" y="97"/>
                  </a:lnTo>
                  <a:lnTo>
                    <a:pt x="636" y="108"/>
                  </a:lnTo>
                  <a:lnTo>
                    <a:pt x="629" y="118"/>
                  </a:lnTo>
                  <a:lnTo>
                    <a:pt x="623" y="127"/>
                  </a:lnTo>
                  <a:lnTo>
                    <a:pt x="617" y="137"/>
                  </a:lnTo>
                  <a:lnTo>
                    <a:pt x="612" y="146"/>
                  </a:lnTo>
                  <a:lnTo>
                    <a:pt x="606" y="159"/>
                  </a:lnTo>
                  <a:lnTo>
                    <a:pt x="612" y="171"/>
                  </a:lnTo>
                  <a:lnTo>
                    <a:pt x="617" y="171"/>
                  </a:lnTo>
                  <a:lnTo>
                    <a:pt x="627" y="167"/>
                  </a:lnTo>
                  <a:lnTo>
                    <a:pt x="638" y="157"/>
                  </a:lnTo>
                  <a:lnTo>
                    <a:pt x="644" y="152"/>
                  </a:lnTo>
                  <a:lnTo>
                    <a:pt x="650" y="146"/>
                  </a:lnTo>
                  <a:lnTo>
                    <a:pt x="657" y="138"/>
                  </a:lnTo>
                  <a:lnTo>
                    <a:pt x="663" y="131"/>
                  </a:lnTo>
                  <a:lnTo>
                    <a:pt x="671" y="121"/>
                  </a:lnTo>
                  <a:lnTo>
                    <a:pt x="678" y="114"/>
                  </a:lnTo>
                  <a:lnTo>
                    <a:pt x="682" y="110"/>
                  </a:lnTo>
                  <a:lnTo>
                    <a:pt x="686" y="104"/>
                  </a:lnTo>
                  <a:lnTo>
                    <a:pt x="690" y="100"/>
                  </a:lnTo>
                  <a:lnTo>
                    <a:pt x="695" y="95"/>
                  </a:lnTo>
                  <a:lnTo>
                    <a:pt x="699" y="91"/>
                  </a:lnTo>
                  <a:lnTo>
                    <a:pt x="703" y="87"/>
                  </a:lnTo>
                  <a:lnTo>
                    <a:pt x="707" y="81"/>
                  </a:lnTo>
                  <a:lnTo>
                    <a:pt x="711" y="78"/>
                  </a:lnTo>
                  <a:lnTo>
                    <a:pt x="718" y="68"/>
                  </a:lnTo>
                  <a:lnTo>
                    <a:pt x="722" y="62"/>
                  </a:lnTo>
                  <a:lnTo>
                    <a:pt x="726" y="59"/>
                  </a:lnTo>
                  <a:lnTo>
                    <a:pt x="732" y="53"/>
                  </a:lnTo>
                  <a:lnTo>
                    <a:pt x="735" y="49"/>
                  </a:lnTo>
                  <a:lnTo>
                    <a:pt x="743" y="42"/>
                  </a:lnTo>
                  <a:lnTo>
                    <a:pt x="751" y="34"/>
                  </a:lnTo>
                  <a:lnTo>
                    <a:pt x="758" y="26"/>
                  </a:lnTo>
                  <a:lnTo>
                    <a:pt x="773" y="13"/>
                  </a:lnTo>
                  <a:lnTo>
                    <a:pt x="787" y="5"/>
                  </a:lnTo>
                  <a:lnTo>
                    <a:pt x="800" y="0"/>
                  </a:lnTo>
                  <a:lnTo>
                    <a:pt x="811" y="0"/>
                  </a:lnTo>
                  <a:lnTo>
                    <a:pt x="819" y="7"/>
                  </a:lnTo>
                  <a:lnTo>
                    <a:pt x="828" y="26"/>
                  </a:lnTo>
                  <a:lnTo>
                    <a:pt x="825" y="47"/>
                  </a:lnTo>
                  <a:lnTo>
                    <a:pt x="819" y="59"/>
                  </a:lnTo>
                  <a:lnTo>
                    <a:pt x="811" y="68"/>
                  </a:lnTo>
                  <a:lnTo>
                    <a:pt x="802" y="80"/>
                  </a:lnTo>
                  <a:lnTo>
                    <a:pt x="796" y="85"/>
                  </a:lnTo>
                  <a:lnTo>
                    <a:pt x="792" y="91"/>
                  </a:lnTo>
                  <a:lnTo>
                    <a:pt x="787" y="95"/>
                  </a:lnTo>
                  <a:lnTo>
                    <a:pt x="781" y="100"/>
                  </a:lnTo>
                  <a:lnTo>
                    <a:pt x="775" y="104"/>
                  </a:lnTo>
                  <a:lnTo>
                    <a:pt x="770" y="110"/>
                  </a:lnTo>
                  <a:lnTo>
                    <a:pt x="749" y="129"/>
                  </a:lnTo>
                  <a:lnTo>
                    <a:pt x="743" y="133"/>
                  </a:lnTo>
                  <a:lnTo>
                    <a:pt x="739" y="137"/>
                  </a:lnTo>
                  <a:lnTo>
                    <a:pt x="733" y="140"/>
                  </a:lnTo>
                  <a:lnTo>
                    <a:pt x="730" y="146"/>
                  </a:lnTo>
                  <a:lnTo>
                    <a:pt x="724" y="152"/>
                  </a:lnTo>
                  <a:lnTo>
                    <a:pt x="718" y="159"/>
                  </a:lnTo>
                  <a:lnTo>
                    <a:pt x="718" y="163"/>
                  </a:lnTo>
                  <a:lnTo>
                    <a:pt x="724" y="161"/>
                  </a:lnTo>
                  <a:lnTo>
                    <a:pt x="732" y="156"/>
                  </a:lnTo>
                  <a:lnTo>
                    <a:pt x="754" y="140"/>
                  </a:lnTo>
                  <a:lnTo>
                    <a:pt x="781" y="121"/>
                  </a:lnTo>
                  <a:lnTo>
                    <a:pt x="813" y="102"/>
                  </a:lnTo>
                  <a:lnTo>
                    <a:pt x="846" y="85"/>
                  </a:lnTo>
                  <a:lnTo>
                    <a:pt x="861" y="80"/>
                  </a:lnTo>
                  <a:lnTo>
                    <a:pt x="874" y="76"/>
                  </a:lnTo>
                  <a:lnTo>
                    <a:pt x="880" y="76"/>
                  </a:lnTo>
                  <a:lnTo>
                    <a:pt x="886" y="76"/>
                  </a:lnTo>
                  <a:lnTo>
                    <a:pt x="897" y="80"/>
                  </a:lnTo>
                  <a:lnTo>
                    <a:pt x="906" y="83"/>
                  </a:lnTo>
                  <a:lnTo>
                    <a:pt x="914" y="89"/>
                  </a:lnTo>
                  <a:lnTo>
                    <a:pt x="924" y="99"/>
                  </a:lnTo>
                  <a:lnTo>
                    <a:pt x="931" y="119"/>
                  </a:lnTo>
                  <a:lnTo>
                    <a:pt x="927" y="129"/>
                  </a:lnTo>
                  <a:lnTo>
                    <a:pt x="922" y="137"/>
                  </a:lnTo>
                  <a:lnTo>
                    <a:pt x="912" y="144"/>
                  </a:lnTo>
                  <a:lnTo>
                    <a:pt x="901" y="148"/>
                  </a:lnTo>
                  <a:lnTo>
                    <a:pt x="895" y="148"/>
                  </a:lnTo>
                  <a:lnTo>
                    <a:pt x="889" y="150"/>
                  </a:lnTo>
                  <a:lnTo>
                    <a:pt x="876" y="152"/>
                  </a:lnTo>
                  <a:lnTo>
                    <a:pt x="870" y="154"/>
                  </a:lnTo>
                  <a:lnTo>
                    <a:pt x="865" y="154"/>
                  </a:lnTo>
                  <a:lnTo>
                    <a:pt x="855" y="156"/>
                  </a:lnTo>
                  <a:lnTo>
                    <a:pt x="842" y="161"/>
                  </a:lnTo>
                  <a:lnTo>
                    <a:pt x="840" y="165"/>
                  </a:lnTo>
                  <a:lnTo>
                    <a:pt x="844" y="169"/>
                  </a:lnTo>
                  <a:lnTo>
                    <a:pt x="859" y="190"/>
                  </a:lnTo>
                  <a:lnTo>
                    <a:pt x="876" y="216"/>
                  </a:lnTo>
                  <a:lnTo>
                    <a:pt x="882" y="239"/>
                  </a:lnTo>
                  <a:lnTo>
                    <a:pt x="880" y="243"/>
                  </a:lnTo>
                  <a:lnTo>
                    <a:pt x="876" y="247"/>
                  </a:lnTo>
                  <a:lnTo>
                    <a:pt x="870" y="247"/>
                  </a:lnTo>
                  <a:lnTo>
                    <a:pt x="863" y="247"/>
                  </a:lnTo>
                  <a:lnTo>
                    <a:pt x="855" y="245"/>
                  </a:lnTo>
                  <a:lnTo>
                    <a:pt x="846" y="241"/>
                  </a:lnTo>
                  <a:lnTo>
                    <a:pt x="838" y="239"/>
                  </a:lnTo>
                  <a:lnTo>
                    <a:pt x="828" y="234"/>
                  </a:lnTo>
                  <a:lnTo>
                    <a:pt x="813" y="226"/>
                  </a:lnTo>
                  <a:lnTo>
                    <a:pt x="798" y="216"/>
                  </a:lnTo>
                  <a:lnTo>
                    <a:pt x="783" y="209"/>
                  </a:lnTo>
                  <a:lnTo>
                    <a:pt x="771" y="203"/>
                  </a:lnTo>
                  <a:lnTo>
                    <a:pt x="760" y="203"/>
                  </a:lnTo>
                  <a:lnTo>
                    <a:pt x="751" y="209"/>
                  </a:lnTo>
                  <a:lnTo>
                    <a:pt x="749" y="215"/>
                  </a:lnTo>
                  <a:lnTo>
                    <a:pt x="749" y="222"/>
                  </a:lnTo>
                  <a:lnTo>
                    <a:pt x="754" y="239"/>
                  </a:lnTo>
                  <a:lnTo>
                    <a:pt x="777" y="281"/>
                  </a:lnTo>
                  <a:lnTo>
                    <a:pt x="796" y="321"/>
                  </a:lnTo>
                  <a:lnTo>
                    <a:pt x="796" y="334"/>
                  </a:lnTo>
                  <a:lnTo>
                    <a:pt x="792" y="340"/>
                  </a:lnTo>
                  <a:lnTo>
                    <a:pt x="787" y="344"/>
                  </a:lnTo>
                  <a:lnTo>
                    <a:pt x="779" y="344"/>
                  </a:lnTo>
                  <a:lnTo>
                    <a:pt x="771" y="344"/>
                  </a:lnTo>
                  <a:lnTo>
                    <a:pt x="764" y="342"/>
                  </a:lnTo>
                  <a:lnTo>
                    <a:pt x="756" y="338"/>
                  </a:lnTo>
                  <a:lnTo>
                    <a:pt x="741" y="327"/>
                  </a:lnTo>
                  <a:lnTo>
                    <a:pt x="724" y="311"/>
                  </a:lnTo>
                  <a:lnTo>
                    <a:pt x="709" y="298"/>
                  </a:lnTo>
                  <a:lnTo>
                    <a:pt x="692" y="285"/>
                  </a:lnTo>
                  <a:lnTo>
                    <a:pt x="661" y="268"/>
                  </a:lnTo>
                  <a:lnTo>
                    <a:pt x="648" y="268"/>
                  </a:lnTo>
                  <a:lnTo>
                    <a:pt x="636" y="270"/>
                  </a:lnTo>
                  <a:lnTo>
                    <a:pt x="627" y="273"/>
                  </a:lnTo>
                  <a:lnTo>
                    <a:pt x="625" y="277"/>
                  </a:lnTo>
                  <a:lnTo>
                    <a:pt x="621" y="281"/>
                  </a:lnTo>
                  <a:lnTo>
                    <a:pt x="619" y="291"/>
                  </a:lnTo>
                  <a:lnTo>
                    <a:pt x="621" y="302"/>
                  </a:lnTo>
                  <a:lnTo>
                    <a:pt x="636" y="325"/>
                  </a:lnTo>
                  <a:lnTo>
                    <a:pt x="661" y="346"/>
                  </a:lnTo>
                  <a:lnTo>
                    <a:pt x="673" y="351"/>
                  </a:lnTo>
                  <a:lnTo>
                    <a:pt x="684" y="357"/>
                  </a:lnTo>
                  <a:lnTo>
                    <a:pt x="695" y="363"/>
                  </a:lnTo>
                  <a:lnTo>
                    <a:pt x="705" y="370"/>
                  </a:lnTo>
                  <a:lnTo>
                    <a:pt x="720" y="393"/>
                  </a:lnTo>
                  <a:lnTo>
                    <a:pt x="722" y="408"/>
                  </a:lnTo>
                  <a:lnTo>
                    <a:pt x="718" y="422"/>
                  </a:lnTo>
                  <a:lnTo>
                    <a:pt x="707" y="433"/>
                  </a:lnTo>
                  <a:lnTo>
                    <a:pt x="692" y="443"/>
                  </a:lnTo>
                  <a:lnTo>
                    <a:pt x="682" y="446"/>
                  </a:lnTo>
                  <a:lnTo>
                    <a:pt x="673" y="448"/>
                  </a:lnTo>
                  <a:lnTo>
                    <a:pt x="663" y="448"/>
                  </a:lnTo>
                  <a:lnTo>
                    <a:pt x="654" y="448"/>
                  </a:lnTo>
                  <a:lnTo>
                    <a:pt x="644" y="448"/>
                  </a:lnTo>
                  <a:lnTo>
                    <a:pt x="635" y="445"/>
                  </a:lnTo>
                  <a:lnTo>
                    <a:pt x="625" y="441"/>
                  </a:lnTo>
                  <a:lnTo>
                    <a:pt x="617" y="435"/>
                  </a:lnTo>
                  <a:lnTo>
                    <a:pt x="604" y="420"/>
                  </a:lnTo>
                  <a:lnTo>
                    <a:pt x="589" y="399"/>
                  </a:lnTo>
                  <a:lnTo>
                    <a:pt x="559" y="357"/>
                  </a:lnTo>
                  <a:lnTo>
                    <a:pt x="530" y="325"/>
                  </a:lnTo>
                  <a:lnTo>
                    <a:pt x="517" y="317"/>
                  </a:lnTo>
                  <a:lnTo>
                    <a:pt x="505" y="319"/>
                  </a:lnTo>
                  <a:lnTo>
                    <a:pt x="501" y="323"/>
                  </a:lnTo>
                  <a:lnTo>
                    <a:pt x="500" y="329"/>
                  </a:lnTo>
                  <a:lnTo>
                    <a:pt x="505" y="340"/>
                  </a:lnTo>
                  <a:lnTo>
                    <a:pt x="530" y="370"/>
                  </a:lnTo>
                  <a:lnTo>
                    <a:pt x="543" y="387"/>
                  </a:lnTo>
                  <a:lnTo>
                    <a:pt x="555" y="405"/>
                  </a:lnTo>
                  <a:lnTo>
                    <a:pt x="560" y="420"/>
                  </a:lnTo>
                  <a:lnTo>
                    <a:pt x="559" y="433"/>
                  </a:lnTo>
                  <a:lnTo>
                    <a:pt x="553" y="439"/>
                  </a:lnTo>
                  <a:lnTo>
                    <a:pt x="543" y="445"/>
                  </a:lnTo>
                  <a:lnTo>
                    <a:pt x="532" y="448"/>
                  </a:lnTo>
                  <a:lnTo>
                    <a:pt x="524" y="450"/>
                  </a:lnTo>
                  <a:lnTo>
                    <a:pt x="519" y="452"/>
                  </a:lnTo>
                  <a:lnTo>
                    <a:pt x="511" y="454"/>
                  </a:lnTo>
                  <a:lnTo>
                    <a:pt x="501" y="454"/>
                  </a:lnTo>
                  <a:lnTo>
                    <a:pt x="494" y="456"/>
                  </a:lnTo>
                  <a:lnTo>
                    <a:pt x="484" y="458"/>
                  </a:lnTo>
                  <a:lnTo>
                    <a:pt x="477" y="458"/>
                  </a:lnTo>
                  <a:lnTo>
                    <a:pt x="467" y="458"/>
                  </a:lnTo>
                  <a:lnTo>
                    <a:pt x="458" y="460"/>
                  </a:lnTo>
                  <a:lnTo>
                    <a:pt x="448" y="460"/>
                  </a:lnTo>
                  <a:lnTo>
                    <a:pt x="439" y="460"/>
                  </a:lnTo>
                  <a:lnTo>
                    <a:pt x="429" y="458"/>
                  </a:lnTo>
                  <a:lnTo>
                    <a:pt x="420" y="458"/>
                  </a:lnTo>
                  <a:lnTo>
                    <a:pt x="410" y="456"/>
                  </a:lnTo>
                  <a:lnTo>
                    <a:pt x="401" y="456"/>
                  </a:lnTo>
                  <a:lnTo>
                    <a:pt x="393" y="454"/>
                  </a:lnTo>
                  <a:lnTo>
                    <a:pt x="384" y="452"/>
                  </a:lnTo>
                  <a:lnTo>
                    <a:pt x="376" y="450"/>
                  </a:lnTo>
                  <a:lnTo>
                    <a:pt x="366" y="446"/>
                  </a:lnTo>
                  <a:lnTo>
                    <a:pt x="361" y="445"/>
                  </a:lnTo>
                  <a:lnTo>
                    <a:pt x="346" y="437"/>
                  </a:lnTo>
                  <a:lnTo>
                    <a:pt x="334" y="427"/>
                  </a:lnTo>
                  <a:lnTo>
                    <a:pt x="325" y="418"/>
                  </a:lnTo>
                  <a:lnTo>
                    <a:pt x="308" y="399"/>
                  </a:lnTo>
                  <a:lnTo>
                    <a:pt x="289" y="386"/>
                  </a:lnTo>
                  <a:lnTo>
                    <a:pt x="268" y="376"/>
                  </a:lnTo>
                  <a:lnTo>
                    <a:pt x="258" y="374"/>
                  </a:lnTo>
                  <a:lnTo>
                    <a:pt x="249" y="372"/>
                  </a:lnTo>
                  <a:lnTo>
                    <a:pt x="241" y="370"/>
                  </a:lnTo>
                  <a:lnTo>
                    <a:pt x="231" y="368"/>
                  </a:lnTo>
                  <a:lnTo>
                    <a:pt x="218" y="368"/>
                  </a:lnTo>
                  <a:lnTo>
                    <a:pt x="209" y="368"/>
                  </a:lnTo>
                  <a:lnTo>
                    <a:pt x="205" y="368"/>
                  </a:lnTo>
                  <a:lnTo>
                    <a:pt x="334" y="329"/>
                  </a:lnTo>
                  <a:lnTo>
                    <a:pt x="509" y="416"/>
                  </a:lnTo>
                  <a:lnTo>
                    <a:pt x="376" y="315"/>
                  </a:lnTo>
                  <a:lnTo>
                    <a:pt x="532" y="270"/>
                  </a:lnTo>
                  <a:lnTo>
                    <a:pt x="657" y="406"/>
                  </a:lnTo>
                  <a:lnTo>
                    <a:pt x="562" y="258"/>
                  </a:lnTo>
                  <a:lnTo>
                    <a:pt x="663" y="224"/>
                  </a:lnTo>
                  <a:lnTo>
                    <a:pt x="764" y="311"/>
                  </a:lnTo>
                  <a:lnTo>
                    <a:pt x="692" y="215"/>
                  </a:lnTo>
                  <a:lnTo>
                    <a:pt x="773" y="182"/>
                  </a:lnTo>
                  <a:lnTo>
                    <a:pt x="846" y="213"/>
                  </a:lnTo>
                  <a:lnTo>
                    <a:pt x="789" y="165"/>
                  </a:lnTo>
                  <a:lnTo>
                    <a:pt x="891" y="104"/>
                  </a:lnTo>
                  <a:lnTo>
                    <a:pt x="754" y="167"/>
                  </a:lnTo>
                  <a:lnTo>
                    <a:pt x="648" y="209"/>
                  </a:lnTo>
                  <a:lnTo>
                    <a:pt x="796" y="43"/>
                  </a:lnTo>
                  <a:lnTo>
                    <a:pt x="606" y="216"/>
                  </a:lnTo>
                  <a:lnTo>
                    <a:pt x="522" y="239"/>
                  </a:lnTo>
                  <a:lnTo>
                    <a:pt x="625" y="66"/>
                  </a:lnTo>
                  <a:lnTo>
                    <a:pt x="482" y="249"/>
                  </a:lnTo>
                  <a:lnTo>
                    <a:pt x="359" y="285"/>
                  </a:lnTo>
                  <a:lnTo>
                    <a:pt x="414" y="125"/>
                  </a:lnTo>
                  <a:lnTo>
                    <a:pt x="323" y="298"/>
                  </a:lnTo>
                  <a:lnTo>
                    <a:pt x="308" y="304"/>
                  </a:lnTo>
                  <a:lnTo>
                    <a:pt x="290" y="311"/>
                  </a:lnTo>
                  <a:lnTo>
                    <a:pt x="270" y="321"/>
                  </a:lnTo>
                  <a:lnTo>
                    <a:pt x="247" y="329"/>
                  </a:lnTo>
                  <a:lnTo>
                    <a:pt x="224" y="338"/>
                  </a:lnTo>
                  <a:lnTo>
                    <a:pt x="218" y="340"/>
                  </a:lnTo>
                  <a:lnTo>
                    <a:pt x="212" y="342"/>
                  </a:lnTo>
                  <a:lnTo>
                    <a:pt x="207" y="342"/>
                  </a:lnTo>
                  <a:lnTo>
                    <a:pt x="201" y="344"/>
                  </a:lnTo>
                  <a:lnTo>
                    <a:pt x="195" y="346"/>
                  </a:lnTo>
                  <a:lnTo>
                    <a:pt x="192" y="348"/>
                  </a:lnTo>
                  <a:lnTo>
                    <a:pt x="182" y="348"/>
                  </a:lnTo>
                  <a:lnTo>
                    <a:pt x="173" y="349"/>
                  </a:lnTo>
                  <a:lnTo>
                    <a:pt x="167" y="349"/>
                  </a:lnTo>
                  <a:lnTo>
                    <a:pt x="159" y="349"/>
                  </a:lnTo>
                  <a:lnTo>
                    <a:pt x="154" y="349"/>
                  </a:lnTo>
                  <a:lnTo>
                    <a:pt x="148" y="349"/>
                  </a:lnTo>
                  <a:lnTo>
                    <a:pt x="140" y="349"/>
                  </a:lnTo>
                  <a:lnTo>
                    <a:pt x="135" y="349"/>
                  </a:lnTo>
                  <a:lnTo>
                    <a:pt x="127" y="349"/>
                  </a:lnTo>
                  <a:lnTo>
                    <a:pt x="119" y="348"/>
                  </a:lnTo>
                  <a:lnTo>
                    <a:pt x="112" y="348"/>
                  </a:lnTo>
                  <a:lnTo>
                    <a:pt x="104" y="348"/>
                  </a:lnTo>
                  <a:lnTo>
                    <a:pt x="97" y="346"/>
                  </a:lnTo>
                  <a:lnTo>
                    <a:pt x="89" y="346"/>
                  </a:lnTo>
                  <a:lnTo>
                    <a:pt x="81" y="344"/>
                  </a:lnTo>
                  <a:lnTo>
                    <a:pt x="74" y="344"/>
                  </a:lnTo>
                  <a:lnTo>
                    <a:pt x="58" y="342"/>
                  </a:lnTo>
                  <a:lnTo>
                    <a:pt x="53" y="340"/>
                  </a:lnTo>
                  <a:lnTo>
                    <a:pt x="45" y="340"/>
                  </a:lnTo>
                  <a:lnTo>
                    <a:pt x="34" y="338"/>
                  </a:lnTo>
                  <a:lnTo>
                    <a:pt x="22" y="336"/>
                  </a:lnTo>
                  <a:lnTo>
                    <a:pt x="13" y="334"/>
                  </a:lnTo>
                  <a:lnTo>
                    <a:pt x="5" y="332"/>
                  </a:lnTo>
                  <a:lnTo>
                    <a:pt x="0" y="332"/>
                  </a:lnTo>
                  <a:lnTo>
                    <a:pt x="102" y="272"/>
                  </a:lnTo>
                  <a:lnTo>
                    <a:pt x="106" y="279"/>
                  </a:lnTo>
                  <a:lnTo>
                    <a:pt x="123" y="298"/>
                  </a:lnTo>
                  <a:lnTo>
                    <a:pt x="150" y="313"/>
                  </a:lnTo>
                  <a:lnTo>
                    <a:pt x="150" y="313"/>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5406" name="Freeform 46"/>
            <p:cNvSpPr>
              <a:spLocks/>
            </p:cNvSpPr>
            <p:nvPr/>
          </p:nvSpPr>
          <p:spPr bwMode="auto">
            <a:xfrm>
              <a:off x="672" y="432"/>
              <a:ext cx="465" cy="230"/>
            </a:xfrm>
            <a:custGeom>
              <a:avLst/>
              <a:gdLst/>
              <a:ahLst/>
              <a:cxnLst>
                <a:cxn ang="0">
                  <a:pos x="184" y="312"/>
                </a:cxn>
                <a:cxn ang="0">
                  <a:pos x="256" y="274"/>
                </a:cxn>
                <a:cxn ang="0">
                  <a:pos x="285" y="234"/>
                </a:cxn>
                <a:cxn ang="0">
                  <a:pos x="309" y="194"/>
                </a:cxn>
                <a:cxn ang="0">
                  <a:pos x="336" y="146"/>
                </a:cxn>
                <a:cxn ang="0">
                  <a:pos x="401" y="84"/>
                </a:cxn>
                <a:cxn ang="0">
                  <a:pos x="450" y="72"/>
                </a:cxn>
                <a:cxn ang="0">
                  <a:pos x="498" y="70"/>
                </a:cxn>
                <a:cxn ang="0">
                  <a:pos x="482" y="97"/>
                </a:cxn>
                <a:cxn ang="0">
                  <a:pos x="454" y="137"/>
                </a:cxn>
                <a:cxn ang="0">
                  <a:pos x="484" y="173"/>
                </a:cxn>
                <a:cxn ang="0">
                  <a:pos x="538" y="133"/>
                </a:cxn>
                <a:cxn ang="0">
                  <a:pos x="572" y="72"/>
                </a:cxn>
                <a:cxn ang="0">
                  <a:pos x="623" y="29"/>
                </a:cxn>
                <a:cxn ang="0">
                  <a:pos x="654" y="78"/>
                </a:cxn>
                <a:cxn ang="0">
                  <a:pos x="616" y="137"/>
                </a:cxn>
                <a:cxn ang="0">
                  <a:pos x="636" y="160"/>
                </a:cxn>
                <a:cxn ang="0">
                  <a:pos x="678" y="114"/>
                </a:cxn>
                <a:cxn ang="0">
                  <a:pos x="701" y="88"/>
                </a:cxn>
                <a:cxn ang="0">
                  <a:pos x="730" y="55"/>
                </a:cxn>
                <a:cxn ang="0">
                  <a:pos x="787" y="6"/>
                </a:cxn>
                <a:cxn ang="0">
                  <a:pos x="817" y="59"/>
                </a:cxn>
                <a:cxn ang="0">
                  <a:pos x="781" y="101"/>
                </a:cxn>
                <a:cxn ang="0">
                  <a:pos x="733" y="143"/>
                </a:cxn>
                <a:cxn ang="0">
                  <a:pos x="732" y="156"/>
                </a:cxn>
                <a:cxn ang="0">
                  <a:pos x="874" y="76"/>
                </a:cxn>
                <a:cxn ang="0">
                  <a:pos x="924" y="99"/>
                </a:cxn>
                <a:cxn ang="0">
                  <a:pos x="895" y="150"/>
                </a:cxn>
                <a:cxn ang="0">
                  <a:pos x="842" y="162"/>
                </a:cxn>
                <a:cxn ang="0">
                  <a:pos x="880" y="243"/>
                </a:cxn>
                <a:cxn ang="0">
                  <a:pos x="836" y="240"/>
                </a:cxn>
                <a:cxn ang="0">
                  <a:pos x="760" y="204"/>
                </a:cxn>
                <a:cxn ang="0">
                  <a:pos x="794" y="321"/>
                </a:cxn>
                <a:cxn ang="0">
                  <a:pos x="764" y="342"/>
                </a:cxn>
                <a:cxn ang="0">
                  <a:pos x="661" y="268"/>
                </a:cxn>
                <a:cxn ang="0">
                  <a:pos x="619" y="291"/>
                </a:cxn>
                <a:cxn ang="0">
                  <a:pos x="694" y="363"/>
                </a:cxn>
                <a:cxn ang="0">
                  <a:pos x="690" y="443"/>
                </a:cxn>
                <a:cxn ang="0">
                  <a:pos x="635" y="445"/>
                </a:cxn>
                <a:cxn ang="0">
                  <a:pos x="528" y="325"/>
                </a:cxn>
                <a:cxn ang="0">
                  <a:pos x="528" y="373"/>
                </a:cxn>
                <a:cxn ang="0">
                  <a:pos x="541" y="445"/>
                </a:cxn>
                <a:cxn ang="0">
                  <a:pos x="494" y="456"/>
                </a:cxn>
                <a:cxn ang="0">
                  <a:pos x="439" y="460"/>
                </a:cxn>
                <a:cxn ang="0">
                  <a:pos x="384" y="453"/>
                </a:cxn>
                <a:cxn ang="0">
                  <a:pos x="323" y="418"/>
                </a:cxn>
                <a:cxn ang="0">
                  <a:pos x="239" y="371"/>
                </a:cxn>
                <a:cxn ang="0">
                  <a:pos x="509" y="418"/>
                </a:cxn>
                <a:cxn ang="0">
                  <a:pos x="764" y="314"/>
                </a:cxn>
                <a:cxn ang="0">
                  <a:pos x="754" y="167"/>
                </a:cxn>
                <a:cxn ang="0">
                  <a:pos x="481" y="249"/>
                </a:cxn>
                <a:cxn ang="0">
                  <a:pos x="268" y="321"/>
                </a:cxn>
                <a:cxn ang="0">
                  <a:pos x="201" y="344"/>
                </a:cxn>
                <a:cxn ang="0">
                  <a:pos x="159" y="352"/>
                </a:cxn>
                <a:cxn ang="0">
                  <a:pos x="117" y="350"/>
                </a:cxn>
                <a:cxn ang="0">
                  <a:pos x="74" y="344"/>
                </a:cxn>
                <a:cxn ang="0">
                  <a:pos x="13" y="335"/>
                </a:cxn>
                <a:cxn ang="0">
                  <a:pos x="148" y="316"/>
                </a:cxn>
              </a:cxnLst>
              <a:rect l="0" t="0" r="r" b="b"/>
              <a:pathLst>
                <a:path w="929" h="460">
                  <a:moveTo>
                    <a:pt x="148" y="316"/>
                  </a:moveTo>
                  <a:lnTo>
                    <a:pt x="152" y="316"/>
                  </a:lnTo>
                  <a:lnTo>
                    <a:pt x="161" y="316"/>
                  </a:lnTo>
                  <a:lnTo>
                    <a:pt x="167" y="316"/>
                  </a:lnTo>
                  <a:lnTo>
                    <a:pt x="174" y="314"/>
                  </a:lnTo>
                  <a:lnTo>
                    <a:pt x="184" y="312"/>
                  </a:lnTo>
                  <a:lnTo>
                    <a:pt x="193" y="310"/>
                  </a:lnTo>
                  <a:lnTo>
                    <a:pt x="212" y="304"/>
                  </a:lnTo>
                  <a:lnTo>
                    <a:pt x="235" y="291"/>
                  </a:lnTo>
                  <a:lnTo>
                    <a:pt x="245" y="283"/>
                  </a:lnTo>
                  <a:lnTo>
                    <a:pt x="251" y="278"/>
                  </a:lnTo>
                  <a:lnTo>
                    <a:pt x="256" y="274"/>
                  </a:lnTo>
                  <a:lnTo>
                    <a:pt x="262" y="268"/>
                  </a:lnTo>
                  <a:lnTo>
                    <a:pt x="266" y="262"/>
                  </a:lnTo>
                  <a:lnTo>
                    <a:pt x="271" y="257"/>
                  </a:lnTo>
                  <a:lnTo>
                    <a:pt x="277" y="249"/>
                  </a:lnTo>
                  <a:lnTo>
                    <a:pt x="281" y="242"/>
                  </a:lnTo>
                  <a:lnTo>
                    <a:pt x="285" y="234"/>
                  </a:lnTo>
                  <a:lnTo>
                    <a:pt x="290" y="228"/>
                  </a:lnTo>
                  <a:lnTo>
                    <a:pt x="294" y="221"/>
                  </a:lnTo>
                  <a:lnTo>
                    <a:pt x="298" y="213"/>
                  </a:lnTo>
                  <a:lnTo>
                    <a:pt x="302" y="207"/>
                  </a:lnTo>
                  <a:lnTo>
                    <a:pt x="306" y="200"/>
                  </a:lnTo>
                  <a:lnTo>
                    <a:pt x="309" y="194"/>
                  </a:lnTo>
                  <a:lnTo>
                    <a:pt x="313" y="188"/>
                  </a:lnTo>
                  <a:lnTo>
                    <a:pt x="315" y="181"/>
                  </a:lnTo>
                  <a:lnTo>
                    <a:pt x="323" y="169"/>
                  </a:lnTo>
                  <a:lnTo>
                    <a:pt x="327" y="164"/>
                  </a:lnTo>
                  <a:lnTo>
                    <a:pt x="328" y="158"/>
                  </a:lnTo>
                  <a:lnTo>
                    <a:pt x="336" y="146"/>
                  </a:lnTo>
                  <a:lnTo>
                    <a:pt x="342" y="135"/>
                  </a:lnTo>
                  <a:lnTo>
                    <a:pt x="349" y="126"/>
                  </a:lnTo>
                  <a:lnTo>
                    <a:pt x="355" y="116"/>
                  </a:lnTo>
                  <a:lnTo>
                    <a:pt x="363" y="108"/>
                  </a:lnTo>
                  <a:lnTo>
                    <a:pt x="380" y="93"/>
                  </a:lnTo>
                  <a:lnTo>
                    <a:pt x="401" y="84"/>
                  </a:lnTo>
                  <a:lnTo>
                    <a:pt x="410" y="80"/>
                  </a:lnTo>
                  <a:lnTo>
                    <a:pt x="422" y="76"/>
                  </a:lnTo>
                  <a:lnTo>
                    <a:pt x="427" y="76"/>
                  </a:lnTo>
                  <a:lnTo>
                    <a:pt x="431" y="74"/>
                  </a:lnTo>
                  <a:lnTo>
                    <a:pt x="441" y="72"/>
                  </a:lnTo>
                  <a:lnTo>
                    <a:pt x="450" y="72"/>
                  </a:lnTo>
                  <a:lnTo>
                    <a:pt x="460" y="70"/>
                  </a:lnTo>
                  <a:lnTo>
                    <a:pt x="467" y="70"/>
                  </a:lnTo>
                  <a:lnTo>
                    <a:pt x="475" y="70"/>
                  </a:lnTo>
                  <a:lnTo>
                    <a:pt x="482" y="70"/>
                  </a:lnTo>
                  <a:lnTo>
                    <a:pt x="488" y="70"/>
                  </a:lnTo>
                  <a:lnTo>
                    <a:pt x="498" y="70"/>
                  </a:lnTo>
                  <a:lnTo>
                    <a:pt x="507" y="72"/>
                  </a:lnTo>
                  <a:lnTo>
                    <a:pt x="505" y="74"/>
                  </a:lnTo>
                  <a:lnTo>
                    <a:pt x="498" y="82"/>
                  </a:lnTo>
                  <a:lnTo>
                    <a:pt x="494" y="86"/>
                  </a:lnTo>
                  <a:lnTo>
                    <a:pt x="488" y="91"/>
                  </a:lnTo>
                  <a:lnTo>
                    <a:pt x="482" y="97"/>
                  </a:lnTo>
                  <a:lnTo>
                    <a:pt x="477" y="103"/>
                  </a:lnTo>
                  <a:lnTo>
                    <a:pt x="471" y="108"/>
                  </a:lnTo>
                  <a:lnTo>
                    <a:pt x="465" y="116"/>
                  </a:lnTo>
                  <a:lnTo>
                    <a:pt x="462" y="124"/>
                  </a:lnTo>
                  <a:lnTo>
                    <a:pt x="458" y="129"/>
                  </a:lnTo>
                  <a:lnTo>
                    <a:pt x="454" y="137"/>
                  </a:lnTo>
                  <a:lnTo>
                    <a:pt x="450" y="145"/>
                  </a:lnTo>
                  <a:lnTo>
                    <a:pt x="450" y="156"/>
                  </a:lnTo>
                  <a:lnTo>
                    <a:pt x="454" y="167"/>
                  </a:lnTo>
                  <a:lnTo>
                    <a:pt x="462" y="173"/>
                  </a:lnTo>
                  <a:lnTo>
                    <a:pt x="473" y="175"/>
                  </a:lnTo>
                  <a:lnTo>
                    <a:pt x="484" y="173"/>
                  </a:lnTo>
                  <a:lnTo>
                    <a:pt x="498" y="169"/>
                  </a:lnTo>
                  <a:lnTo>
                    <a:pt x="511" y="162"/>
                  </a:lnTo>
                  <a:lnTo>
                    <a:pt x="524" y="152"/>
                  </a:lnTo>
                  <a:lnTo>
                    <a:pt x="528" y="146"/>
                  </a:lnTo>
                  <a:lnTo>
                    <a:pt x="532" y="139"/>
                  </a:lnTo>
                  <a:lnTo>
                    <a:pt x="538" y="133"/>
                  </a:lnTo>
                  <a:lnTo>
                    <a:pt x="541" y="124"/>
                  </a:lnTo>
                  <a:lnTo>
                    <a:pt x="547" y="114"/>
                  </a:lnTo>
                  <a:lnTo>
                    <a:pt x="551" y="103"/>
                  </a:lnTo>
                  <a:lnTo>
                    <a:pt x="559" y="93"/>
                  </a:lnTo>
                  <a:lnTo>
                    <a:pt x="564" y="82"/>
                  </a:lnTo>
                  <a:lnTo>
                    <a:pt x="572" y="72"/>
                  </a:lnTo>
                  <a:lnTo>
                    <a:pt x="578" y="61"/>
                  </a:lnTo>
                  <a:lnTo>
                    <a:pt x="585" y="51"/>
                  </a:lnTo>
                  <a:lnTo>
                    <a:pt x="593" y="44"/>
                  </a:lnTo>
                  <a:lnTo>
                    <a:pt x="610" y="32"/>
                  </a:lnTo>
                  <a:lnTo>
                    <a:pt x="617" y="29"/>
                  </a:lnTo>
                  <a:lnTo>
                    <a:pt x="623" y="29"/>
                  </a:lnTo>
                  <a:lnTo>
                    <a:pt x="627" y="29"/>
                  </a:lnTo>
                  <a:lnTo>
                    <a:pt x="636" y="31"/>
                  </a:lnTo>
                  <a:lnTo>
                    <a:pt x="646" y="34"/>
                  </a:lnTo>
                  <a:lnTo>
                    <a:pt x="657" y="50"/>
                  </a:lnTo>
                  <a:lnTo>
                    <a:pt x="657" y="69"/>
                  </a:lnTo>
                  <a:lnTo>
                    <a:pt x="654" y="78"/>
                  </a:lnTo>
                  <a:lnTo>
                    <a:pt x="648" y="88"/>
                  </a:lnTo>
                  <a:lnTo>
                    <a:pt x="642" y="99"/>
                  </a:lnTo>
                  <a:lnTo>
                    <a:pt x="635" y="108"/>
                  </a:lnTo>
                  <a:lnTo>
                    <a:pt x="629" y="118"/>
                  </a:lnTo>
                  <a:lnTo>
                    <a:pt x="621" y="127"/>
                  </a:lnTo>
                  <a:lnTo>
                    <a:pt x="616" y="137"/>
                  </a:lnTo>
                  <a:lnTo>
                    <a:pt x="612" y="146"/>
                  </a:lnTo>
                  <a:lnTo>
                    <a:pt x="606" y="162"/>
                  </a:lnTo>
                  <a:lnTo>
                    <a:pt x="610" y="171"/>
                  </a:lnTo>
                  <a:lnTo>
                    <a:pt x="617" y="171"/>
                  </a:lnTo>
                  <a:lnTo>
                    <a:pt x="625" y="167"/>
                  </a:lnTo>
                  <a:lnTo>
                    <a:pt x="636" y="160"/>
                  </a:lnTo>
                  <a:lnTo>
                    <a:pt x="642" y="154"/>
                  </a:lnTo>
                  <a:lnTo>
                    <a:pt x="650" y="146"/>
                  </a:lnTo>
                  <a:lnTo>
                    <a:pt x="655" y="139"/>
                  </a:lnTo>
                  <a:lnTo>
                    <a:pt x="663" y="131"/>
                  </a:lnTo>
                  <a:lnTo>
                    <a:pt x="671" y="124"/>
                  </a:lnTo>
                  <a:lnTo>
                    <a:pt x="678" y="114"/>
                  </a:lnTo>
                  <a:lnTo>
                    <a:pt x="682" y="110"/>
                  </a:lnTo>
                  <a:lnTo>
                    <a:pt x="686" y="105"/>
                  </a:lnTo>
                  <a:lnTo>
                    <a:pt x="690" y="101"/>
                  </a:lnTo>
                  <a:lnTo>
                    <a:pt x="694" y="97"/>
                  </a:lnTo>
                  <a:lnTo>
                    <a:pt x="697" y="91"/>
                  </a:lnTo>
                  <a:lnTo>
                    <a:pt x="701" y="88"/>
                  </a:lnTo>
                  <a:lnTo>
                    <a:pt x="705" y="82"/>
                  </a:lnTo>
                  <a:lnTo>
                    <a:pt x="709" y="78"/>
                  </a:lnTo>
                  <a:lnTo>
                    <a:pt x="718" y="69"/>
                  </a:lnTo>
                  <a:lnTo>
                    <a:pt x="722" y="63"/>
                  </a:lnTo>
                  <a:lnTo>
                    <a:pt x="726" y="59"/>
                  </a:lnTo>
                  <a:lnTo>
                    <a:pt x="730" y="55"/>
                  </a:lnTo>
                  <a:lnTo>
                    <a:pt x="733" y="50"/>
                  </a:lnTo>
                  <a:lnTo>
                    <a:pt x="741" y="42"/>
                  </a:lnTo>
                  <a:lnTo>
                    <a:pt x="751" y="34"/>
                  </a:lnTo>
                  <a:lnTo>
                    <a:pt x="758" y="27"/>
                  </a:lnTo>
                  <a:lnTo>
                    <a:pt x="771" y="13"/>
                  </a:lnTo>
                  <a:lnTo>
                    <a:pt x="787" y="6"/>
                  </a:lnTo>
                  <a:lnTo>
                    <a:pt x="798" y="0"/>
                  </a:lnTo>
                  <a:lnTo>
                    <a:pt x="809" y="2"/>
                  </a:lnTo>
                  <a:lnTo>
                    <a:pt x="819" y="8"/>
                  </a:lnTo>
                  <a:lnTo>
                    <a:pt x="827" y="29"/>
                  </a:lnTo>
                  <a:lnTo>
                    <a:pt x="823" y="48"/>
                  </a:lnTo>
                  <a:lnTo>
                    <a:pt x="817" y="59"/>
                  </a:lnTo>
                  <a:lnTo>
                    <a:pt x="809" y="70"/>
                  </a:lnTo>
                  <a:lnTo>
                    <a:pt x="802" y="80"/>
                  </a:lnTo>
                  <a:lnTo>
                    <a:pt x="796" y="86"/>
                  </a:lnTo>
                  <a:lnTo>
                    <a:pt x="790" y="91"/>
                  </a:lnTo>
                  <a:lnTo>
                    <a:pt x="785" y="95"/>
                  </a:lnTo>
                  <a:lnTo>
                    <a:pt x="781" y="101"/>
                  </a:lnTo>
                  <a:lnTo>
                    <a:pt x="775" y="107"/>
                  </a:lnTo>
                  <a:lnTo>
                    <a:pt x="770" y="110"/>
                  </a:lnTo>
                  <a:lnTo>
                    <a:pt x="747" y="129"/>
                  </a:lnTo>
                  <a:lnTo>
                    <a:pt x="743" y="133"/>
                  </a:lnTo>
                  <a:lnTo>
                    <a:pt x="737" y="139"/>
                  </a:lnTo>
                  <a:lnTo>
                    <a:pt x="733" y="143"/>
                  </a:lnTo>
                  <a:lnTo>
                    <a:pt x="730" y="146"/>
                  </a:lnTo>
                  <a:lnTo>
                    <a:pt x="722" y="152"/>
                  </a:lnTo>
                  <a:lnTo>
                    <a:pt x="718" y="160"/>
                  </a:lnTo>
                  <a:lnTo>
                    <a:pt x="718" y="164"/>
                  </a:lnTo>
                  <a:lnTo>
                    <a:pt x="724" y="162"/>
                  </a:lnTo>
                  <a:lnTo>
                    <a:pt x="732" y="156"/>
                  </a:lnTo>
                  <a:lnTo>
                    <a:pt x="752" y="141"/>
                  </a:lnTo>
                  <a:lnTo>
                    <a:pt x="781" y="122"/>
                  </a:lnTo>
                  <a:lnTo>
                    <a:pt x="813" y="103"/>
                  </a:lnTo>
                  <a:lnTo>
                    <a:pt x="844" y="86"/>
                  </a:lnTo>
                  <a:lnTo>
                    <a:pt x="859" y="80"/>
                  </a:lnTo>
                  <a:lnTo>
                    <a:pt x="874" y="76"/>
                  </a:lnTo>
                  <a:lnTo>
                    <a:pt x="880" y="76"/>
                  </a:lnTo>
                  <a:lnTo>
                    <a:pt x="886" y="76"/>
                  </a:lnTo>
                  <a:lnTo>
                    <a:pt x="897" y="80"/>
                  </a:lnTo>
                  <a:lnTo>
                    <a:pt x="905" y="84"/>
                  </a:lnTo>
                  <a:lnTo>
                    <a:pt x="912" y="89"/>
                  </a:lnTo>
                  <a:lnTo>
                    <a:pt x="924" y="99"/>
                  </a:lnTo>
                  <a:lnTo>
                    <a:pt x="929" y="120"/>
                  </a:lnTo>
                  <a:lnTo>
                    <a:pt x="927" y="129"/>
                  </a:lnTo>
                  <a:lnTo>
                    <a:pt x="922" y="137"/>
                  </a:lnTo>
                  <a:lnTo>
                    <a:pt x="912" y="145"/>
                  </a:lnTo>
                  <a:lnTo>
                    <a:pt x="901" y="148"/>
                  </a:lnTo>
                  <a:lnTo>
                    <a:pt x="895" y="150"/>
                  </a:lnTo>
                  <a:lnTo>
                    <a:pt x="889" y="150"/>
                  </a:lnTo>
                  <a:lnTo>
                    <a:pt x="876" y="152"/>
                  </a:lnTo>
                  <a:lnTo>
                    <a:pt x="870" y="154"/>
                  </a:lnTo>
                  <a:lnTo>
                    <a:pt x="865" y="154"/>
                  </a:lnTo>
                  <a:lnTo>
                    <a:pt x="855" y="156"/>
                  </a:lnTo>
                  <a:lnTo>
                    <a:pt x="842" y="162"/>
                  </a:lnTo>
                  <a:lnTo>
                    <a:pt x="840" y="165"/>
                  </a:lnTo>
                  <a:lnTo>
                    <a:pt x="842" y="171"/>
                  </a:lnTo>
                  <a:lnTo>
                    <a:pt x="857" y="190"/>
                  </a:lnTo>
                  <a:lnTo>
                    <a:pt x="874" y="219"/>
                  </a:lnTo>
                  <a:lnTo>
                    <a:pt x="882" y="242"/>
                  </a:lnTo>
                  <a:lnTo>
                    <a:pt x="880" y="243"/>
                  </a:lnTo>
                  <a:lnTo>
                    <a:pt x="876" y="247"/>
                  </a:lnTo>
                  <a:lnTo>
                    <a:pt x="870" y="247"/>
                  </a:lnTo>
                  <a:lnTo>
                    <a:pt x="863" y="247"/>
                  </a:lnTo>
                  <a:lnTo>
                    <a:pt x="853" y="245"/>
                  </a:lnTo>
                  <a:lnTo>
                    <a:pt x="846" y="242"/>
                  </a:lnTo>
                  <a:lnTo>
                    <a:pt x="836" y="240"/>
                  </a:lnTo>
                  <a:lnTo>
                    <a:pt x="828" y="234"/>
                  </a:lnTo>
                  <a:lnTo>
                    <a:pt x="811" y="226"/>
                  </a:lnTo>
                  <a:lnTo>
                    <a:pt x="796" y="217"/>
                  </a:lnTo>
                  <a:lnTo>
                    <a:pt x="783" y="209"/>
                  </a:lnTo>
                  <a:lnTo>
                    <a:pt x="770" y="204"/>
                  </a:lnTo>
                  <a:lnTo>
                    <a:pt x="760" y="204"/>
                  </a:lnTo>
                  <a:lnTo>
                    <a:pt x="751" y="209"/>
                  </a:lnTo>
                  <a:lnTo>
                    <a:pt x="749" y="215"/>
                  </a:lnTo>
                  <a:lnTo>
                    <a:pt x="749" y="223"/>
                  </a:lnTo>
                  <a:lnTo>
                    <a:pt x="752" y="240"/>
                  </a:lnTo>
                  <a:lnTo>
                    <a:pt x="775" y="281"/>
                  </a:lnTo>
                  <a:lnTo>
                    <a:pt x="794" y="321"/>
                  </a:lnTo>
                  <a:lnTo>
                    <a:pt x="794" y="337"/>
                  </a:lnTo>
                  <a:lnTo>
                    <a:pt x="792" y="340"/>
                  </a:lnTo>
                  <a:lnTo>
                    <a:pt x="787" y="344"/>
                  </a:lnTo>
                  <a:lnTo>
                    <a:pt x="779" y="346"/>
                  </a:lnTo>
                  <a:lnTo>
                    <a:pt x="771" y="346"/>
                  </a:lnTo>
                  <a:lnTo>
                    <a:pt x="764" y="342"/>
                  </a:lnTo>
                  <a:lnTo>
                    <a:pt x="754" y="338"/>
                  </a:lnTo>
                  <a:lnTo>
                    <a:pt x="739" y="327"/>
                  </a:lnTo>
                  <a:lnTo>
                    <a:pt x="724" y="314"/>
                  </a:lnTo>
                  <a:lnTo>
                    <a:pt x="707" y="299"/>
                  </a:lnTo>
                  <a:lnTo>
                    <a:pt x="692" y="285"/>
                  </a:lnTo>
                  <a:lnTo>
                    <a:pt x="661" y="268"/>
                  </a:lnTo>
                  <a:lnTo>
                    <a:pt x="646" y="268"/>
                  </a:lnTo>
                  <a:lnTo>
                    <a:pt x="635" y="270"/>
                  </a:lnTo>
                  <a:lnTo>
                    <a:pt x="625" y="276"/>
                  </a:lnTo>
                  <a:lnTo>
                    <a:pt x="623" y="278"/>
                  </a:lnTo>
                  <a:lnTo>
                    <a:pt x="621" y="283"/>
                  </a:lnTo>
                  <a:lnTo>
                    <a:pt x="619" y="291"/>
                  </a:lnTo>
                  <a:lnTo>
                    <a:pt x="621" y="302"/>
                  </a:lnTo>
                  <a:lnTo>
                    <a:pt x="636" y="327"/>
                  </a:lnTo>
                  <a:lnTo>
                    <a:pt x="659" y="346"/>
                  </a:lnTo>
                  <a:lnTo>
                    <a:pt x="673" y="352"/>
                  </a:lnTo>
                  <a:lnTo>
                    <a:pt x="682" y="357"/>
                  </a:lnTo>
                  <a:lnTo>
                    <a:pt x="694" y="363"/>
                  </a:lnTo>
                  <a:lnTo>
                    <a:pt x="703" y="371"/>
                  </a:lnTo>
                  <a:lnTo>
                    <a:pt x="720" y="394"/>
                  </a:lnTo>
                  <a:lnTo>
                    <a:pt x="722" y="409"/>
                  </a:lnTo>
                  <a:lnTo>
                    <a:pt x="716" y="422"/>
                  </a:lnTo>
                  <a:lnTo>
                    <a:pt x="705" y="434"/>
                  </a:lnTo>
                  <a:lnTo>
                    <a:pt x="690" y="443"/>
                  </a:lnTo>
                  <a:lnTo>
                    <a:pt x="680" y="447"/>
                  </a:lnTo>
                  <a:lnTo>
                    <a:pt x="671" y="449"/>
                  </a:lnTo>
                  <a:lnTo>
                    <a:pt x="661" y="451"/>
                  </a:lnTo>
                  <a:lnTo>
                    <a:pt x="652" y="451"/>
                  </a:lnTo>
                  <a:lnTo>
                    <a:pt x="642" y="449"/>
                  </a:lnTo>
                  <a:lnTo>
                    <a:pt x="635" y="445"/>
                  </a:lnTo>
                  <a:lnTo>
                    <a:pt x="625" y="441"/>
                  </a:lnTo>
                  <a:lnTo>
                    <a:pt x="617" y="435"/>
                  </a:lnTo>
                  <a:lnTo>
                    <a:pt x="602" y="420"/>
                  </a:lnTo>
                  <a:lnTo>
                    <a:pt x="587" y="399"/>
                  </a:lnTo>
                  <a:lnTo>
                    <a:pt x="557" y="357"/>
                  </a:lnTo>
                  <a:lnTo>
                    <a:pt x="528" y="325"/>
                  </a:lnTo>
                  <a:lnTo>
                    <a:pt x="517" y="318"/>
                  </a:lnTo>
                  <a:lnTo>
                    <a:pt x="505" y="319"/>
                  </a:lnTo>
                  <a:lnTo>
                    <a:pt x="501" y="323"/>
                  </a:lnTo>
                  <a:lnTo>
                    <a:pt x="500" y="329"/>
                  </a:lnTo>
                  <a:lnTo>
                    <a:pt x="503" y="340"/>
                  </a:lnTo>
                  <a:lnTo>
                    <a:pt x="528" y="373"/>
                  </a:lnTo>
                  <a:lnTo>
                    <a:pt x="543" y="388"/>
                  </a:lnTo>
                  <a:lnTo>
                    <a:pt x="555" y="405"/>
                  </a:lnTo>
                  <a:lnTo>
                    <a:pt x="560" y="420"/>
                  </a:lnTo>
                  <a:lnTo>
                    <a:pt x="557" y="434"/>
                  </a:lnTo>
                  <a:lnTo>
                    <a:pt x="551" y="439"/>
                  </a:lnTo>
                  <a:lnTo>
                    <a:pt x="541" y="445"/>
                  </a:lnTo>
                  <a:lnTo>
                    <a:pt x="530" y="449"/>
                  </a:lnTo>
                  <a:lnTo>
                    <a:pt x="524" y="451"/>
                  </a:lnTo>
                  <a:lnTo>
                    <a:pt x="517" y="453"/>
                  </a:lnTo>
                  <a:lnTo>
                    <a:pt x="509" y="454"/>
                  </a:lnTo>
                  <a:lnTo>
                    <a:pt x="501" y="456"/>
                  </a:lnTo>
                  <a:lnTo>
                    <a:pt x="494" y="456"/>
                  </a:lnTo>
                  <a:lnTo>
                    <a:pt x="484" y="458"/>
                  </a:lnTo>
                  <a:lnTo>
                    <a:pt x="475" y="458"/>
                  </a:lnTo>
                  <a:lnTo>
                    <a:pt x="465" y="460"/>
                  </a:lnTo>
                  <a:lnTo>
                    <a:pt x="458" y="460"/>
                  </a:lnTo>
                  <a:lnTo>
                    <a:pt x="448" y="460"/>
                  </a:lnTo>
                  <a:lnTo>
                    <a:pt x="439" y="460"/>
                  </a:lnTo>
                  <a:lnTo>
                    <a:pt x="429" y="458"/>
                  </a:lnTo>
                  <a:lnTo>
                    <a:pt x="420" y="458"/>
                  </a:lnTo>
                  <a:lnTo>
                    <a:pt x="410" y="458"/>
                  </a:lnTo>
                  <a:lnTo>
                    <a:pt x="401" y="456"/>
                  </a:lnTo>
                  <a:lnTo>
                    <a:pt x="391" y="454"/>
                  </a:lnTo>
                  <a:lnTo>
                    <a:pt x="384" y="453"/>
                  </a:lnTo>
                  <a:lnTo>
                    <a:pt x="374" y="451"/>
                  </a:lnTo>
                  <a:lnTo>
                    <a:pt x="366" y="447"/>
                  </a:lnTo>
                  <a:lnTo>
                    <a:pt x="359" y="445"/>
                  </a:lnTo>
                  <a:lnTo>
                    <a:pt x="346" y="437"/>
                  </a:lnTo>
                  <a:lnTo>
                    <a:pt x="332" y="430"/>
                  </a:lnTo>
                  <a:lnTo>
                    <a:pt x="323" y="418"/>
                  </a:lnTo>
                  <a:lnTo>
                    <a:pt x="306" y="399"/>
                  </a:lnTo>
                  <a:lnTo>
                    <a:pt x="287" y="386"/>
                  </a:lnTo>
                  <a:lnTo>
                    <a:pt x="268" y="378"/>
                  </a:lnTo>
                  <a:lnTo>
                    <a:pt x="258" y="375"/>
                  </a:lnTo>
                  <a:lnTo>
                    <a:pt x="249" y="373"/>
                  </a:lnTo>
                  <a:lnTo>
                    <a:pt x="239" y="371"/>
                  </a:lnTo>
                  <a:lnTo>
                    <a:pt x="232" y="369"/>
                  </a:lnTo>
                  <a:lnTo>
                    <a:pt x="216" y="369"/>
                  </a:lnTo>
                  <a:lnTo>
                    <a:pt x="207" y="369"/>
                  </a:lnTo>
                  <a:lnTo>
                    <a:pt x="205" y="369"/>
                  </a:lnTo>
                  <a:lnTo>
                    <a:pt x="334" y="331"/>
                  </a:lnTo>
                  <a:lnTo>
                    <a:pt x="509" y="418"/>
                  </a:lnTo>
                  <a:lnTo>
                    <a:pt x="374" y="316"/>
                  </a:lnTo>
                  <a:lnTo>
                    <a:pt x="530" y="270"/>
                  </a:lnTo>
                  <a:lnTo>
                    <a:pt x="655" y="409"/>
                  </a:lnTo>
                  <a:lnTo>
                    <a:pt x="562" y="259"/>
                  </a:lnTo>
                  <a:lnTo>
                    <a:pt x="663" y="224"/>
                  </a:lnTo>
                  <a:lnTo>
                    <a:pt x="764" y="314"/>
                  </a:lnTo>
                  <a:lnTo>
                    <a:pt x="692" y="215"/>
                  </a:lnTo>
                  <a:lnTo>
                    <a:pt x="771" y="183"/>
                  </a:lnTo>
                  <a:lnTo>
                    <a:pt x="846" y="215"/>
                  </a:lnTo>
                  <a:lnTo>
                    <a:pt x="789" y="167"/>
                  </a:lnTo>
                  <a:lnTo>
                    <a:pt x="889" y="107"/>
                  </a:lnTo>
                  <a:lnTo>
                    <a:pt x="754" y="167"/>
                  </a:lnTo>
                  <a:lnTo>
                    <a:pt x="646" y="209"/>
                  </a:lnTo>
                  <a:lnTo>
                    <a:pt x="794" y="44"/>
                  </a:lnTo>
                  <a:lnTo>
                    <a:pt x="604" y="217"/>
                  </a:lnTo>
                  <a:lnTo>
                    <a:pt x="520" y="242"/>
                  </a:lnTo>
                  <a:lnTo>
                    <a:pt x="623" y="67"/>
                  </a:lnTo>
                  <a:lnTo>
                    <a:pt x="481" y="249"/>
                  </a:lnTo>
                  <a:lnTo>
                    <a:pt x="359" y="287"/>
                  </a:lnTo>
                  <a:lnTo>
                    <a:pt x="412" y="126"/>
                  </a:lnTo>
                  <a:lnTo>
                    <a:pt x="321" y="299"/>
                  </a:lnTo>
                  <a:lnTo>
                    <a:pt x="306" y="306"/>
                  </a:lnTo>
                  <a:lnTo>
                    <a:pt x="289" y="312"/>
                  </a:lnTo>
                  <a:lnTo>
                    <a:pt x="268" y="321"/>
                  </a:lnTo>
                  <a:lnTo>
                    <a:pt x="245" y="329"/>
                  </a:lnTo>
                  <a:lnTo>
                    <a:pt x="222" y="338"/>
                  </a:lnTo>
                  <a:lnTo>
                    <a:pt x="216" y="340"/>
                  </a:lnTo>
                  <a:lnTo>
                    <a:pt x="211" y="342"/>
                  </a:lnTo>
                  <a:lnTo>
                    <a:pt x="205" y="342"/>
                  </a:lnTo>
                  <a:lnTo>
                    <a:pt x="201" y="344"/>
                  </a:lnTo>
                  <a:lnTo>
                    <a:pt x="195" y="346"/>
                  </a:lnTo>
                  <a:lnTo>
                    <a:pt x="190" y="348"/>
                  </a:lnTo>
                  <a:lnTo>
                    <a:pt x="180" y="350"/>
                  </a:lnTo>
                  <a:lnTo>
                    <a:pt x="171" y="350"/>
                  </a:lnTo>
                  <a:lnTo>
                    <a:pt x="165" y="352"/>
                  </a:lnTo>
                  <a:lnTo>
                    <a:pt x="159" y="352"/>
                  </a:lnTo>
                  <a:lnTo>
                    <a:pt x="154" y="352"/>
                  </a:lnTo>
                  <a:lnTo>
                    <a:pt x="148" y="352"/>
                  </a:lnTo>
                  <a:lnTo>
                    <a:pt x="140" y="352"/>
                  </a:lnTo>
                  <a:lnTo>
                    <a:pt x="133" y="350"/>
                  </a:lnTo>
                  <a:lnTo>
                    <a:pt x="125" y="350"/>
                  </a:lnTo>
                  <a:lnTo>
                    <a:pt x="117" y="350"/>
                  </a:lnTo>
                  <a:lnTo>
                    <a:pt x="112" y="348"/>
                  </a:lnTo>
                  <a:lnTo>
                    <a:pt x="104" y="348"/>
                  </a:lnTo>
                  <a:lnTo>
                    <a:pt x="97" y="346"/>
                  </a:lnTo>
                  <a:lnTo>
                    <a:pt x="87" y="346"/>
                  </a:lnTo>
                  <a:lnTo>
                    <a:pt x="79" y="344"/>
                  </a:lnTo>
                  <a:lnTo>
                    <a:pt x="74" y="344"/>
                  </a:lnTo>
                  <a:lnTo>
                    <a:pt x="58" y="342"/>
                  </a:lnTo>
                  <a:lnTo>
                    <a:pt x="51" y="340"/>
                  </a:lnTo>
                  <a:lnTo>
                    <a:pt x="45" y="340"/>
                  </a:lnTo>
                  <a:lnTo>
                    <a:pt x="32" y="338"/>
                  </a:lnTo>
                  <a:lnTo>
                    <a:pt x="20" y="337"/>
                  </a:lnTo>
                  <a:lnTo>
                    <a:pt x="13" y="335"/>
                  </a:lnTo>
                  <a:lnTo>
                    <a:pt x="5" y="335"/>
                  </a:lnTo>
                  <a:lnTo>
                    <a:pt x="0" y="333"/>
                  </a:lnTo>
                  <a:lnTo>
                    <a:pt x="102" y="272"/>
                  </a:lnTo>
                  <a:lnTo>
                    <a:pt x="104" y="281"/>
                  </a:lnTo>
                  <a:lnTo>
                    <a:pt x="121" y="299"/>
                  </a:lnTo>
                  <a:lnTo>
                    <a:pt x="148" y="316"/>
                  </a:lnTo>
                  <a:lnTo>
                    <a:pt x="148" y="316"/>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5407" name="Freeform 47"/>
            <p:cNvSpPr>
              <a:spLocks/>
            </p:cNvSpPr>
            <p:nvPr/>
          </p:nvSpPr>
          <p:spPr bwMode="auto">
            <a:xfrm rot="4272610">
              <a:off x="555" y="672"/>
              <a:ext cx="464" cy="230"/>
            </a:xfrm>
            <a:custGeom>
              <a:avLst/>
              <a:gdLst/>
              <a:ahLst/>
              <a:cxnLst>
                <a:cxn ang="0">
                  <a:pos x="185" y="314"/>
                </a:cxn>
                <a:cxn ang="0">
                  <a:pos x="255" y="274"/>
                </a:cxn>
                <a:cxn ang="0">
                  <a:pos x="285" y="236"/>
                </a:cxn>
                <a:cxn ang="0">
                  <a:pos x="310" y="194"/>
                </a:cxn>
                <a:cxn ang="0">
                  <a:pos x="337" y="147"/>
                </a:cxn>
                <a:cxn ang="0">
                  <a:pos x="400" y="84"/>
                </a:cxn>
                <a:cxn ang="0">
                  <a:pos x="451" y="73"/>
                </a:cxn>
                <a:cxn ang="0">
                  <a:pos x="498" y="73"/>
                </a:cxn>
                <a:cxn ang="0">
                  <a:pos x="481" y="97"/>
                </a:cxn>
                <a:cxn ang="0">
                  <a:pos x="453" y="137"/>
                </a:cxn>
                <a:cxn ang="0">
                  <a:pos x="485" y="173"/>
                </a:cxn>
                <a:cxn ang="0">
                  <a:pos x="536" y="134"/>
                </a:cxn>
                <a:cxn ang="0">
                  <a:pos x="571" y="73"/>
                </a:cxn>
                <a:cxn ang="0">
                  <a:pos x="622" y="29"/>
                </a:cxn>
                <a:cxn ang="0">
                  <a:pos x="654" y="78"/>
                </a:cxn>
                <a:cxn ang="0">
                  <a:pos x="616" y="137"/>
                </a:cxn>
                <a:cxn ang="0">
                  <a:pos x="637" y="160"/>
                </a:cxn>
                <a:cxn ang="0">
                  <a:pos x="677" y="115"/>
                </a:cxn>
                <a:cxn ang="0">
                  <a:pos x="702" y="88"/>
                </a:cxn>
                <a:cxn ang="0">
                  <a:pos x="730" y="56"/>
                </a:cxn>
                <a:cxn ang="0">
                  <a:pos x="787" y="6"/>
                </a:cxn>
                <a:cxn ang="0">
                  <a:pos x="818" y="59"/>
                </a:cxn>
                <a:cxn ang="0">
                  <a:pos x="780" y="101"/>
                </a:cxn>
                <a:cxn ang="0">
                  <a:pos x="732" y="143"/>
                </a:cxn>
                <a:cxn ang="0">
                  <a:pos x="730" y="158"/>
                </a:cxn>
                <a:cxn ang="0">
                  <a:pos x="873" y="78"/>
                </a:cxn>
                <a:cxn ang="0">
                  <a:pos x="922" y="101"/>
                </a:cxn>
                <a:cxn ang="0">
                  <a:pos x="894" y="151"/>
                </a:cxn>
                <a:cxn ang="0">
                  <a:pos x="841" y="162"/>
                </a:cxn>
                <a:cxn ang="0">
                  <a:pos x="879" y="246"/>
                </a:cxn>
                <a:cxn ang="0">
                  <a:pos x="837" y="240"/>
                </a:cxn>
                <a:cxn ang="0">
                  <a:pos x="759" y="204"/>
                </a:cxn>
                <a:cxn ang="0">
                  <a:pos x="795" y="322"/>
                </a:cxn>
                <a:cxn ang="0">
                  <a:pos x="763" y="343"/>
                </a:cxn>
                <a:cxn ang="0">
                  <a:pos x="660" y="268"/>
                </a:cxn>
                <a:cxn ang="0">
                  <a:pos x="618" y="291"/>
                </a:cxn>
                <a:cxn ang="0">
                  <a:pos x="694" y="365"/>
                </a:cxn>
                <a:cxn ang="0">
                  <a:pos x="690" y="443"/>
                </a:cxn>
                <a:cxn ang="0">
                  <a:pos x="633" y="447"/>
                </a:cxn>
                <a:cxn ang="0">
                  <a:pos x="529" y="326"/>
                </a:cxn>
                <a:cxn ang="0">
                  <a:pos x="529" y="373"/>
                </a:cxn>
                <a:cxn ang="0">
                  <a:pos x="542" y="445"/>
                </a:cxn>
                <a:cxn ang="0">
                  <a:pos x="493" y="459"/>
                </a:cxn>
                <a:cxn ang="0">
                  <a:pos x="438" y="460"/>
                </a:cxn>
                <a:cxn ang="0">
                  <a:pos x="382" y="453"/>
                </a:cxn>
                <a:cxn ang="0">
                  <a:pos x="323" y="419"/>
                </a:cxn>
                <a:cxn ang="0">
                  <a:pos x="240" y="371"/>
                </a:cxn>
                <a:cxn ang="0">
                  <a:pos x="508" y="419"/>
                </a:cxn>
                <a:cxn ang="0">
                  <a:pos x="763" y="314"/>
                </a:cxn>
                <a:cxn ang="0">
                  <a:pos x="753" y="170"/>
                </a:cxn>
                <a:cxn ang="0">
                  <a:pos x="481" y="249"/>
                </a:cxn>
                <a:cxn ang="0">
                  <a:pos x="268" y="322"/>
                </a:cxn>
                <a:cxn ang="0">
                  <a:pos x="200" y="346"/>
                </a:cxn>
                <a:cxn ang="0">
                  <a:pos x="160" y="352"/>
                </a:cxn>
                <a:cxn ang="0">
                  <a:pos x="118" y="350"/>
                </a:cxn>
                <a:cxn ang="0">
                  <a:pos x="73" y="345"/>
                </a:cxn>
                <a:cxn ang="0">
                  <a:pos x="12" y="337"/>
                </a:cxn>
                <a:cxn ang="0">
                  <a:pos x="149" y="316"/>
                </a:cxn>
              </a:cxnLst>
              <a:rect l="0" t="0" r="r" b="b"/>
              <a:pathLst>
                <a:path w="930" h="460">
                  <a:moveTo>
                    <a:pt x="149" y="316"/>
                  </a:moveTo>
                  <a:lnTo>
                    <a:pt x="152" y="316"/>
                  </a:lnTo>
                  <a:lnTo>
                    <a:pt x="162" y="316"/>
                  </a:lnTo>
                  <a:lnTo>
                    <a:pt x="168" y="316"/>
                  </a:lnTo>
                  <a:lnTo>
                    <a:pt x="175" y="316"/>
                  </a:lnTo>
                  <a:lnTo>
                    <a:pt x="185" y="314"/>
                  </a:lnTo>
                  <a:lnTo>
                    <a:pt x="192" y="312"/>
                  </a:lnTo>
                  <a:lnTo>
                    <a:pt x="213" y="305"/>
                  </a:lnTo>
                  <a:lnTo>
                    <a:pt x="234" y="291"/>
                  </a:lnTo>
                  <a:lnTo>
                    <a:pt x="246" y="284"/>
                  </a:lnTo>
                  <a:lnTo>
                    <a:pt x="251" y="280"/>
                  </a:lnTo>
                  <a:lnTo>
                    <a:pt x="255" y="274"/>
                  </a:lnTo>
                  <a:lnTo>
                    <a:pt x="261" y="268"/>
                  </a:lnTo>
                  <a:lnTo>
                    <a:pt x="266" y="263"/>
                  </a:lnTo>
                  <a:lnTo>
                    <a:pt x="272" y="257"/>
                  </a:lnTo>
                  <a:lnTo>
                    <a:pt x="276" y="249"/>
                  </a:lnTo>
                  <a:lnTo>
                    <a:pt x="282" y="242"/>
                  </a:lnTo>
                  <a:lnTo>
                    <a:pt x="285" y="236"/>
                  </a:lnTo>
                  <a:lnTo>
                    <a:pt x="289" y="229"/>
                  </a:lnTo>
                  <a:lnTo>
                    <a:pt x="293" y="221"/>
                  </a:lnTo>
                  <a:lnTo>
                    <a:pt x="299" y="215"/>
                  </a:lnTo>
                  <a:lnTo>
                    <a:pt x="303" y="208"/>
                  </a:lnTo>
                  <a:lnTo>
                    <a:pt x="306" y="202"/>
                  </a:lnTo>
                  <a:lnTo>
                    <a:pt x="310" y="194"/>
                  </a:lnTo>
                  <a:lnTo>
                    <a:pt x="312" y="189"/>
                  </a:lnTo>
                  <a:lnTo>
                    <a:pt x="316" y="183"/>
                  </a:lnTo>
                  <a:lnTo>
                    <a:pt x="323" y="170"/>
                  </a:lnTo>
                  <a:lnTo>
                    <a:pt x="325" y="164"/>
                  </a:lnTo>
                  <a:lnTo>
                    <a:pt x="329" y="158"/>
                  </a:lnTo>
                  <a:lnTo>
                    <a:pt x="337" y="147"/>
                  </a:lnTo>
                  <a:lnTo>
                    <a:pt x="342" y="135"/>
                  </a:lnTo>
                  <a:lnTo>
                    <a:pt x="348" y="126"/>
                  </a:lnTo>
                  <a:lnTo>
                    <a:pt x="356" y="118"/>
                  </a:lnTo>
                  <a:lnTo>
                    <a:pt x="363" y="109"/>
                  </a:lnTo>
                  <a:lnTo>
                    <a:pt x="381" y="96"/>
                  </a:lnTo>
                  <a:lnTo>
                    <a:pt x="400" y="84"/>
                  </a:lnTo>
                  <a:lnTo>
                    <a:pt x="411" y="80"/>
                  </a:lnTo>
                  <a:lnTo>
                    <a:pt x="422" y="78"/>
                  </a:lnTo>
                  <a:lnTo>
                    <a:pt x="426" y="77"/>
                  </a:lnTo>
                  <a:lnTo>
                    <a:pt x="432" y="75"/>
                  </a:lnTo>
                  <a:lnTo>
                    <a:pt x="441" y="75"/>
                  </a:lnTo>
                  <a:lnTo>
                    <a:pt x="451" y="73"/>
                  </a:lnTo>
                  <a:lnTo>
                    <a:pt x="460" y="71"/>
                  </a:lnTo>
                  <a:lnTo>
                    <a:pt x="468" y="71"/>
                  </a:lnTo>
                  <a:lnTo>
                    <a:pt x="476" y="71"/>
                  </a:lnTo>
                  <a:lnTo>
                    <a:pt x="483" y="71"/>
                  </a:lnTo>
                  <a:lnTo>
                    <a:pt x="489" y="71"/>
                  </a:lnTo>
                  <a:lnTo>
                    <a:pt x="498" y="73"/>
                  </a:lnTo>
                  <a:lnTo>
                    <a:pt x="508" y="73"/>
                  </a:lnTo>
                  <a:lnTo>
                    <a:pt x="504" y="75"/>
                  </a:lnTo>
                  <a:lnTo>
                    <a:pt x="498" y="82"/>
                  </a:lnTo>
                  <a:lnTo>
                    <a:pt x="493" y="86"/>
                  </a:lnTo>
                  <a:lnTo>
                    <a:pt x="487" y="92"/>
                  </a:lnTo>
                  <a:lnTo>
                    <a:pt x="481" y="97"/>
                  </a:lnTo>
                  <a:lnTo>
                    <a:pt x="477" y="103"/>
                  </a:lnTo>
                  <a:lnTo>
                    <a:pt x="472" y="111"/>
                  </a:lnTo>
                  <a:lnTo>
                    <a:pt x="466" y="116"/>
                  </a:lnTo>
                  <a:lnTo>
                    <a:pt x="460" y="124"/>
                  </a:lnTo>
                  <a:lnTo>
                    <a:pt x="457" y="132"/>
                  </a:lnTo>
                  <a:lnTo>
                    <a:pt x="453" y="137"/>
                  </a:lnTo>
                  <a:lnTo>
                    <a:pt x="451" y="145"/>
                  </a:lnTo>
                  <a:lnTo>
                    <a:pt x="451" y="158"/>
                  </a:lnTo>
                  <a:lnTo>
                    <a:pt x="455" y="168"/>
                  </a:lnTo>
                  <a:lnTo>
                    <a:pt x="462" y="173"/>
                  </a:lnTo>
                  <a:lnTo>
                    <a:pt x="472" y="175"/>
                  </a:lnTo>
                  <a:lnTo>
                    <a:pt x="485" y="173"/>
                  </a:lnTo>
                  <a:lnTo>
                    <a:pt x="498" y="170"/>
                  </a:lnTo>
                  <a:lnTo>
                    <a:pt x="512" y="162"/>
                  </a:lnTo>
                  <a:lnTo>
                    <a:pt x="523" y="153"/>
                  </a:lnTo>
                  <a:lnTo>
                    <a:pt x="529" y="147"/>
                  </a:lnTo>
                  <a:lnTo>
                    <a:pt x="533" y="141"/>
                  </a:lnTo>
                  <a:lnTo>
                    <a:pt x="536" y="134"/>
                  </a:lnTo>
                  <a:lnTo>
                    <a:pt x="542" y="124"/>
                  </a:lnTo>
                  <a:lnTo>
                    <a:pt x="546" y="115"/>
                  </a:lnTo>
                  <a:lnTo>
                    <a:pt x="552" y="105"/>
                  </a:lnTo>
                  <a:lnTo>
                    <a:pt x="557" y="94"/>
                  </a:lnTo>
                  <a:lnTo>
                    <a:pt x="565" y="82"/>
                  </a:lnTo>
                  <a:lnTo>
                    <a:pt x="571" y="73"/>
                  </a:lnTo>
                  <a:lnTo>
                    <a:pt x="578" y="61"/>
                  </a:lnTo>
                  <a:lnTo>
                    <a:pt x="586" y="52"/>
                  </a:lnTo>
                  <a:lnTo>
                    <a:pt x="593" y="44"/>
                  </a:lnTo>
                  <a:lnTo>
                    <a:pt x="611" y="33"/>
                  </a:lnTo>
                  <a:lnTo>
                    <a:pt x="618" y="31"/>
                  </a:lnTo>
                  <a:lnTo>
                    <a:pt x="622" y="29"/>
                  </a:lnTo>
                  <a:lnTo>
                    <a:pt x="628" y="29"/>
                  </a:lnTo>
                  <a:lnTo>
                    <a:pt x="635" y="31"/>
                  </a:lnTo>
                  <a:lnTo>
                    <a:pt x="645" y="37"/>
                  </a:lnTo>
                  <a:lnTo>
                    <a:pt x="656" y="50"/>
                  </a:lnTo>
                  <a:lnTo>
                    <a:pt x="656" y="69"/>
                  </a:lnTo>
                  <a:lnTo>
                    <a:pt x="654" y="78"/>
                  </a:lnTo>
                  <a:lnTo>
                    <a:pt x="649" y="88"/>
                  </a:lnTo>
                  <a:lnTo>
                    <a:pt x="643" y="99"/>
                  </a:lnTo>
                  <a:lnTo>
                    <a:pt x="635" y="109"/>
                  </a:lnTo>
                  <a:lnTo>
                    <a:pt x="628" y="118"/>
                  </a:lnTo>
                  <a:lnTo>
                    <a:pt x="622" y="130"/>
                  </a:lnTo>
                  <a:lnTo>
                    <a:pt x="616" y="137"/>
                  </a:lnTo>
                  <a:lnTo>
                    <a:pt x="611" y="147"/>
                  </a:lnTo>
                  <a:lnTo>
                    <a:pt x="607" y="162"/>
                  </a:lnTo>
                  <a:lnTo>
                    <a:pt x="611" y="172"/>
                  </a:lnTo>
                  <a:lnTo>
                    <a:pt x="618" y="173"/>
                  </a:lnTo>
                  <a:lnTo>
                    <a:pt x="626" y="168"/>
                  </a:lnTo>
                  <a:lnTo>
                    <a:pt x="637" y="160"/>
                  </a:lnTo>
                  <a:lnTo>
                    <a:pt x="643" y="154"/>
                  </a:lnTo>
                  <a:lnTo>
                    <a:pt x="649" y="147"/>
                  </a:lnTo>
                  <a:lnTo>
                    <a:pt x="656" y="141"/>
                  </a:lnTo>
                  <a:lnTo>
                    <a:pt x="664" y="132"/>
                  </a:lnTo>
                  <a:lnTo>
                    <a:pt x="670" y="124"/>
                  </a:lnTo>
                  <a:lnTo>
                    <a:pt x="677" y="115"/>
                  </a:lnTo>
                  <a:lnTo>
                    <a:pt x="681" y="111"/>
                  </a:lnTo>
                  <a:lnTo>
                    <a:pt x="685" y="105"/>
                  </a:lnTo>
                  <a:lnTo>
                    <a:pt x="690" y="101"/>
                  </a:lnTo>
                  <a:lnTo>
                    <a:pt x="694" y="97"/>
                  </a:lnTo>
                  <a:lnTo>
                    <a:pt x="698" y="92"/>
                  </a:lnTo>
                  <a:lnTo>
                    <a:pt x="702" y="88"/>
                  </a:lnTo>
                  <a:lnTo>
                    <a:pt x="706" y="82"/>
                  </a:lnTo>
                  <a:lnTo>
                    <a:pt x="709" y="78"/>
                  </a:lnTo>
                  <a:lnTo>
                    <a:pt x="717" y="69"/>
                  </a:lnTo>
                  <a:lnTo>
                    <a:pt x="723" y="65"/>
                  </a:lnTo>
                  <a:lnTo>
                    <a:pt x="727" y="59"/>
                  </a:lnTo>
                  <a:lnTo>
                    <a:pt x="730" y="56"/>
                  </a:lnTo>
                  <a:lnTo>
                    <a:pt x="734" y="52"/>
                  </a:lnTo>
                  <a:lnTo>
                    <a:pt x="742" y="42"/>
                  </a:lnTo>
                  <a:lnTo>
                    <a:pt x="749" y="35"/>
                  </a:lnTo>
                  <a:lnTo>
                    <a:pt x="757" y="27"/>
                  </a:lnTo>
                  <a:lnTo>
                    <a:pt x="772" y="16"/>
                  </a:lnTo>
                  <a:lnTo>
                    <a:pt x="787" y="6"/>
                  </a:lnTo>
                  <a:lnTo>
                    <a:pt x="799" y="0"/>
                  </a:lnTo>
                  <a:lnTo>
                    <a:pt x="810" y="2"/>
                  </a:lnTo>
                  <a:lnTo>
                    <a:pt x="820" y="8"/>
                  </a:lnTo>
                  <a:lnTo>
                    <a:pt x="827" y="29"/>
                  </a:lnTo>
                  <a:lnTo>
                    <a:pt x="824" y="50"/>
                  </a:lnTo>
                  <a:lnTo>
                    <a:pt x="818" y="59"/>
                  </a:lnTo>
                  <a:lnTo>
                    <a:pt x="810" y="71"/>
                  </a:lnTo>
                  <a:lnTo>
                    <a:pt x="801" y="80"/>
                  </a:lnTo>
                  <a:lnTo>
                    <a:pt x="795" y="86"/>
                  </a:lnTo>
                  <a:lnTo>
                    <a:pt x="791" y="92"/>
                  </a:lnTo>
                  <a:lnTo>
                    <a:pt x="785" y="97"/>
                  </a:lnTo>
                  <a:lnTo>
                    <a:pt x="780" y="101"/>
                  </a:lnTo>
                  <a:lnTo>
                    <a:pt x="774" y="107"/>
                  </a:lnTo>
                  <a:lnTo>
                    <a:pt x="768" y="111"/>
                  </a:lnTo>
                  <a:lnTo>
                    <a:pt x="747" y="130"/>
                  </a:lnTo>
                  <a:lnTo>
                    <a:pt x="742" y="134"/>
                  </a:lnTo>
                  <a:lnTo>
                    <a:pt x="738" y="139"/>
                  </a:lnTo>
                  <a:lnTo>
                    <a:pt x="732" y="143"/>
                  </a:lnTo>
                  <a:lnTo>
                    <a:pt x="730" y="147"/>
                  </a:lnTo>
                  <a:lnTo>
                    <a:pt x="723" y="154"/>
                  </a:lnTo>
                  <a:lnTo>
                    <a:pt x="719" y="160"/>
                  </a:lnTo>
                  <a:lnTo>
                    <a:pt x="719" y="164"/>
                  </a:lnTo>
                  <a:lnTo>
                    <a:pt x="723" y="162"/>
                  </a:lnTo>
                  <a:lnTo>
                    <a:pt x="730" y="158"/>
                  </a:lnTo>
                  <a:lnTo>
                    <a:pt x="753" y="143"/>
                  </a:lnTo>
                  <a:lnTo>
                    <a:pt x="782" y="122"/>
                  </a:lnTo>
                  <a:lnTo>
                    <a:pt x="812" y="103"/>
                  </a:lnTo>
                  <a:lnTo>
                    <a:pt x="844" y="88"/>
                  </a:lnTo>
                  <a:lnTo>
                    <a:pt x="860" y="80"/>
                  </a:lnTo>
                  <a:lnTo>
                    <a:pt x="873" y="78"/>
                  </a:lnTo>
                  <a:lnTo>
                    <a:pt x="881" y="78"/>
                  </a:lnTo>
                  <a:lnTo>
                    <a:pt x="886" y="78"/>
                  </a:lnTo>
                  <a:lnTo>
                    <a:pt x="896" y="80"/>
                  </a:lnTo>
                  <a:lnTo>
                    <a:pt x="905" y="86"/>
                  </a:lnTo>
                  <a:lnTo>
                    <a:pt x="913" y="90"/>
                  </a:lnTo>
                  <a:lnTo>
                    <a:pt x="922" y="101"/>
                  </a:lnTo>
                  <a:lnTo>
                    <a:pt x="930" y="120"/>
                  </a:lnTo>
                  <a:lnTo>
                    <a:pt x="926" y="130"/>
                  </a:lnTo>
                  <a:lnTo>
                    <a:pt x="920" y="139"/>
                  </a:lnTo>
                  <a:lnTo>
                    <a:pt x="911" y="145"/>
                  </a:lnTo>
                  <a:lnTo>
                    <a:pt x="901" y="149"/>
                  </a:lnTo>
                  <a:lnTo>
                    <a:pt x="894" y="151"/>
                  </a:lnTo>
                  <a:lnTo>
                    <a:pt x="888" y="151"/>
                  </a:lnTo>
                  <a:lnTo>
                    <a:pt x="877" y="153"/>
                  </a:lnTo>
                  <a:lnTo>
                    <a:pt x="871" y="154"/>
                  </a:lnTo>
                  <a:lnTo>
                    <a:pt x="865" y="154"/>
                  </a:lnTo>
                  <a:lnTo>
                    <a:pt x="854" y="156"/>
                  </a:lnTo>
                  <a:lnTo>
                    <a:pt x="841" y="162"/>
                  </a:lnTo>
                  <a:lnTo>
                    <a:pt x="841" y="166"/>
                  </a:lnTo>
                  <a:lnTo>
                    <a:pt x="843" y="172"/>
                  </a:lnTo>
                  <a:lnTo>
                    <a:pt x="858" y="191"/>
                  </a:lnTo>
                  <a:lnTo>
                    <a:pt x="875" y="219"/>
                  </a:lnTo>
                  <a:lnTo>
                    <a:pt x="881" y="242"/>
                  </a:lnTo>
                  <a:lnTo>
                    <a:pt x="879" y="246"/>
                  </a:lnTo>
                  <a:lnTo>
                    <a:pt x="877" y="248"/>
                  </a:lnTo>
                  <a:lnTo>
                    <a:pt x="871" y="249"/>
                  </a:lnTo>
                  <a:lnTo>
                    <a:pt x="862" y="248"/>
                  </a:lnTo>
                  <a:lnTo>
                    <a:pt x="854" y="246"/>
                  </a:lnTo>
                  <a:lnTo>
                    <a:pt x="844" y="244"/>
                  </a:lnTo>
                  <a:lnTo>
                    <a:pt x="837" y="240"/>
                  </a:lnTo>
                  <a:lnTo>
                    <a:pt x="827" y="236"/>
                  </a:lnTo>
                  <a:lnTo>
                    <a:pt x="812" y="227"/>
                  </a:lnTo>
                  <a:lnTo>
                    <a:pt x="797" y="217"/>
                  </a:lnTo>
                  <a:lnTo>
                    <a:pt x="784" y="210"/>
                  </a:lnTo>
                  <a:lnTo>
                    <a:pt x="770" y="206"/>
                  </a:lnTo>
                  <a:lnTo>
                    <a:pt x="759" y="204"/>
                  </a:lnTo>
                  <a:lnTo>
                    <a:pt x="751" y="210"/>
                  </a:lnTo>
                  <a:lnTo>
                    <a:pt x="747" y="215"/>
                  </a:lnTo>
                  <a:lnTo>
                    <a:pt x="747" y="223"/>
                  </a:lnTo>
                  <a:lnTo>
                    <a:pt x="753" y="240"/>
                  </a:lnTo>
                  <a:lnTo>
                    <a:pt x="776" y="282"/>
                  </a:lnTo>
                  <a:lnTo>
                    <a:pt x="795" y="322"/>
                  </a:lnTo>
                  <a:lnTo>
                    <a:pt x="795" y="337"/>
                  </a:lnTo>
                  <a:lnTo>
                    <a:pt x="793" y="343"/>
                  </a:lnTo>
                  <a:lnTo>
                    <a:pt x="787" y="345"/>
                  </a:lnTo>
                  <a:lnTo>
                    <a:pt x="778" y="346"/>
                  </a:lnTo>
                  <a:lnTo>
                    <a:pt x="770" y="346"/>
                  </a:lnTo>
                  <a:lnTo>
                    <a:pt x="763" y="343"/>
                  </a:lnTo>
                  <a:lnTo>
                    <a:pt x="755" y="339"/>
                  </a:lnTo>
                  <a:lnTo>
                    <a:pt x="740" y="327"/>
                  </a:lnTo>
                  <a:lnTo>
                    <a:pt x="725" y="314"/>
                  </a:lnTo>
                  <a:lnTo>
                    <a:pt x="708" y="299"/>
                  </a:lnTo>
                  <a:lnTo>
                    <a:pt x="692" y="286"/>
                  </a:lnTo>
                  <a:lnTo>
                    <a:pt x="660" y="268"/>
                  </a:lnTo>
                  <a:lnTo>
                    <a:pt x="647" y="268"/>
                  </a:lnTo>
                  <a:lnTo>
                    <a:pt x="635" y="270"/>
                  </a:lnTo>
                  <a:lnTo>
                    <a:pt x="626" y="276"/>
                  </a:lnTo>
                  <a:lnTo>
                    <a:pt x="624" y="280"/>
                  </a:lnTo>
                  <a:lnTo>
                    <a:pt x="622" y="284"/>
                  </a:lnTo>
                  <a:lnTo>
                    <a:pt x="618" y="291"/>
                  </a:lnTo>
                  <a:lnTo>
                    <a:pt x="620" y="303"/>
                  </a:lnTo>
                  <a:lnTo>
                    <a:pt x="637" y="327"/>
                  </a:lnTo>
                  <a:lnTo>
                    <a:pt x="660" y="346"/>
                  </a:lnTo>
                  <a:lnTo>
                    <a:pt x="673" y="352"/>
                  </a:lnTo>
                  <a:lnTo>
                    <a:pt x="683" y="358"/>
                  </a:lnTo>
                  <a:lnTo>
                    <a:pt x="694" y="365"/>
                  </a:lnTo>
                  <a:lnTo>
                    <a:pt x="704" y="371"/>
                  </a:lnTo>
                  <a:lnTo>
                    <a:pt x="719" y="394"/>
                  </a:lnTo>
                  <a:lnTo>
                    <a:pt x="723" y="409"/>
                  </a:lnTo>
                  <a:lnTo>
                    <a:pt x="717" y="424"/>
                  </a:lnTo>
                  <a:lnTo>
                    <a:pt x="706" y="436"/>
                  </a:lnTo>
                  <a:lnTo>
                    <a:pt x="690" y="443"/>
                  </a:lnTo>
                  <a:lnTo>
                    <a:pt x="681" y="447"/>
                  </a:lnTo>
                  <a:lnTo>
                    <a:pt x="671" y="449"/>
                  </a:lnTo>
                  <a:lnTo>
                    <a:pt x="662" y="451"/>
                  </a:lnTo>
                  <a:lnTo>
                    <a:pt x="652" y="451"/>
                  </a:lnTo>
                  <a:lnTo>
                    <a:pt x="643" y="449"/>
                  </a:lnTo>
                  <a:lnTo>
                    <a:pt x="633" y="447"/>
                  </a:lnTo>
                  <a:lnTo>
                    <a:pt x="626" y="443"/>
                  </a:lnTo>
                  <a:lnTo>
                    <a:pt x="618" y="436"/>
                  </a:lnTo>
                  <a:lnTo>
                    <a:pt x="603" y="421"/>
                  </a:lnTo>
                  <a:lnTo>
                    <a:pt x="588" y="402"/>
                  </a:lnTo>
                  <a:lnTo>
                    <a:pt x="557" y="358"/>
                  </a:lnTo>
                  <a:lnTo>
                    <a:pt x="529" y="326"/>
                  </a:lnTo>
                  <a:lnTo>
                    <a:pt x="516" y="318"/>
                  </a:lnTo>
                  <a:lnTo>
                    <a:pt x="504" y="320"/>
                  </a:lnTo>
                  <a:lnTo>
                    <a:pt x="500" y="324"/>
                  </a:lnTo>
                  <a:lnTo>
                    <a:pt x="500" y="329"/>
                  </a:lnTo>
                  <a:lnTo>
                    <a:pt x="504" y="341"/>
                  </a:lnTo>
                  <a:lnTo>
                    <a:pt x="529" y="373"/>
                  </a:lnTo>
                  <a:lnTo>
                    <a:pt x="544" y="390"/>
                  </a:lnTo>
                  <a:lnTo>
                    <a:pt x="555" y="405"/>
                  </a:lnTo>
                  <a:lnTo>
                    <a:pt x="561" y="421"/>
                  </a:lnTo>
                  <a:lnTo>
                    <a:pt x="557" y="434"/>
                  </a:lnTo>
                  <a:lnTo>
                    <a:pt x="552" y="440"/>
                  </a:lnTo>
                  <a:lnTo>
                    <a:pt x="542" y="445"/>
                  </a:lnTo>
                  <a:lnTo>
                    <a:pt x="531" y="449"/>
                  </a:lnTo>
                  <a:lnTo>
                    <a:pt x="525" y="451"/>
                  </a:lnTo>
                  <a:lnTo>
                    <a:pt x="517" y="453"/>
                  </a:lnTo>
                  <a:lnTo>
                    <a:pt x="510" y="455"/>
                  </a:lnTo>
                  <a:lnTo>
                    <a:pt x="502" y="457"/>
                  </a:lnTo>
                  <a:lnTo>
                    <a:pt x="493" y="459"/>
                  </a:lnTo>
                  <a:lnTo>
                    <a:pt x="485" y="459"/>
                  </a:lnTo>
                  <a:lnTo>
                    <a:pt x="476" y="460"/>
                  </a:lnTo>
                  <a:lnTo>
                    <a:pt x="466" y="460"/>
                  </a:lnTo>
                  <a:lnTo>
                    <a:pt x="457" y="460"/>
                  </a:lnTo>
                  <a:lnTo>
                    <a:pt x="447" y="460"/>
                  </a:lnTo>
                  <a:lnTo>
                    <a:pt x="438" y="460"/>
                  </a:lnTo>
                  <a:lnTo>
                    <a:pt x="428" y="460"/>
                  </a:lnTo>
                  <a:lnTo>
                    <a:pt x="419" y="459"/>
                  </a:lnTo>
                  <a:lnTo>
                    <a:pt x="411" y="459"/>
                  </a:lnTo>
                  <a:lnTo>
                    <a:pt x="401" y="457"/>
                  </a:lnTo>
                  <a:lnTo>
                    <a:pt x="392" y="455"/>
                  </a:lnTo>
                  <a:lnTo>
                    <a:pt x="382" y="453"/>
                  </a:lnTo>
                  <a:lnTo>
                    <a:pt x="375" y="451"/>
                  </a:lnTo>
                  <a:lnTo>
                    <a:pt x="367" y="449"/>
                  </a:lnTo>
                  <a:lnTo>
                    <a:pt x="360" y="445"/>
                  </a:lnTo>
                  <a:lnTo>
                    <a:pt x="344" y="438"/>
                  </a:lnTo>
                  <a:lnTo>
                    <a:pt x="333" y="430"/>
                  </a:lnTo>
                  <a:lnTo>
                    <a:pt x="323" y="419"/>
                  </a:lnTo>
                  <a:lnTo>
                    <a:pt x="306" y="402"/>
                  </a:lnTo>
                  <a:lnTo>
                    <a:pt x="287" y="386"/>
                  </a:lnTo>
                  <a:lnTo>
                    <a:pt x="266" y="379"/>
                  </a:lnTo>
                  <a:lnTo>
                    <a:pt x="257" y="375"/>
                  </a:lnTo>
                  <a:lnTo>
                    <a:pt x="247" y="373"/>
                  </a:lnTo>
                  <a:lnTo>
                    <a:pt x="240" y="371"/>
                  </a:lnTo>
                  <a:lnTo>
                    <a:pt x="230" y="371"/>
                  </a:lnTo>
                  <a:lnTo>
                    <a:pt x="217" y="369"/>
                  </a:lnTo>
                  <a:lnTo>
                    <a:pt x="208" y="369"/>
                  </a:lnTo>
                  <a:lnTo>
                    <a:pt x="204" y="369"/>
                  </a:lnTo>
                  <a:lnTo>
                    <a:pt x="335" y="331"/>
                  </a:lnTo>
                  <a:lnTo>
                    <a:pt x="508" y="419"/>
                  </a:lnTo>
                  <a:lnTo>
                    <a:pt x="375" y="316"/>
                  </a:lnTo>
                  <a:lnTo>
                    <a:pt x="531" y="272"/>
                  </a:lnTo>
                  <a:lnTo>
                    <a:pt x="656" y="409"/>
                  </a:lnTo>
                  <a:lnTo>
                    <a:pt x="561" y="259"/>
                  </a:lnTo>
                  <a:lnTo>
                    <a:pt x="664" y="227"/>
                  </a:lnTo>
                  <a:lnTo>
                    <a:pt x="763" y="314"/>
                  </a:lnTo>
                  <a:lnTo>
                    <a:pt x="690" y="217"/>
                  </a:lnTo>
                  <a:lnTo>
                    <a:pt x="772" y="183"/>
                  </a:lnTo>
                  <a:lnTo>
                    <a:pt x="844" y="215"/>
                  </a:lnTo>
                  <a:lnTo>
                    <a:pt x="789" y="168"/>
                  </a:lnTo>
                  <a:lnTo>
                    <a:pt x="890" y="107"/>
                  </a:lnTo>
                  <a:lnTo>
                    <a:pt x="753" y="170"/>
                  </a:lnTo>
                  <a:lnTo>
                    <a:pt x="647" y="210"/>
                  </a:lnTo>
                  <a:lnTo>
                    <a:pt x="795" y="44"/>
                  </a:lnTo>
                  <a:lnTo>
                    <a:pt x="605" y="219"/>
                  </a:lnTo>
                  <a:lnTo>
                    <a:pt x="521" y="242"/>
                  </a:lnTo>
                  <a:lnTo>
                    <a:pt x="624" y="69"/>
                  </a:lnTo>
                  <a:lnTo>
                    <a:pt x="481" y="249"/>
                  </a:lnTo>
                  <a:lnTo>
                    <a:pt x="358" y="287"/>
                  </a:lnTo>
                  <a:lnTo>
                    <a:pt x="413" y="126"/>
                  </a:lnTo>
                  <a:lnTo>
                    <a:pt x="322" y="299"/>
                  </a:lnTo>
                  <a:lnTo>
                    <a:pt x="306" y="307"/>
                  </a:lnTo>
                  <a:lnTo>
                    <a:pt x="289" y="312"/>
                  </a:lnTo>
                  <a:lnTo>
                    <a:pt x="268" y="322"/>
                  </a:lnTo>
                  <a:lnTo>
                    <a:pt x="246" y="331"/>
                  </a:lnTo>
                  <a:lnTo>
                    <a:pt x="223" y="339"/>
                  </a:lnTo>
                  <a:lnTo>
                    <a:pt x="217" y="341"/>
                  </a:lnTo>
                  <a:lnTo>
                    <a:pt x="211" y="343"/>
                  </a:lnTo>
                  <a:lnTo>
                    <a:pt x="206" y="345"/>
                  </a:lnTo>
                  <a:lnTo>
                    <a:pt x="200" y="346"/>
                  </a:lnTo>
                  <a:lnTo>
                    <a:pt x="194" y="348"/>
                  </a:lnTo>
                  <a:lnTo>
                    <a:pt x="190" y="348"/>
                  </a:lnTo>
                  <a:lnTo>
                    <a:pt x="181" y="350"/>
                  </a:lnTo>
                  <a:lnTo>
                    <a:pt x="171" y="352"/>
                  </a:lnTo>
                  <a:lnTo>
                    <a:pt x="166" y="352"/>
                  </a:lnTo>
                  <a:lnTo>
                    <a:pt x="160" y="352"/>
                  </a:lnTo>
                  <a:lnTo>
                    <a:pt x="154" y="352"/>
                  </a:lnTo>
                  <a:lnTo>
                    <a:pt x="147" y="352"/>
                  </a:lnTo>
                  <a:lnTo>
                    <a:pt x="141" y="352"/>
                  </a:lnTo>
                  <a:lnTo>
                    <a:pt x="133" y="350"/>
                  </a:lnTo>
                  <a:lnTo>
                    <a:pt x="126" y="350"/>
                  </a:lnTo>
                  <a:lnTo>
                    <a:pt x="118" y="350"/>
                  </a:lnTo>
                  <a:lnTo>
                    <a:pt x="111" y="348"/>
                  </a:lnTo>
                  <a:lnTo>
                    <a:pt x="103" y="348"/>
                  </a:lnTo>
                  <a:lnTo>
                    <a:pt x="95" y="348"/>
                  </a:lnTo>
                  <a:lnTo>
                    <a:pt x="88" y="346"/>
                  </a:lnTo>
                  <a:lnTo>
                    <a:pt x="80" y="346"/>
                  </a:lnTo>
                  <a:lnTo>
                    <a:pt x="73" y="345"/>
                  </a:lnTo>
                  <a:lnTo>
                    <a:pt x="59" y="343"/>
                  </a:lnTo>
                  <a:lnTo>
                    <a:pt x="52" y="343"/>
                  </a:lnTo>
                  <a:lnTo>
                    <a:pt x="44" y="341"/>
                  </a:lnTo>
                  <a:lnTo>
                    <a:pt x="33" y="339"/>
                  </a:lnTo>
                  <a:lnTo>
                    <a:pt x="21" y="337"/>
                  </a:lnTo>
                  <a:lnTo>
                    <a:pt x="12" y="337"/>
                  </a:lnTo>
                  <a:lnTo>
                    <a:pt x="6" y="335"/>
                  </a:lnTo>
                  <a:lnTo>
                    <a:pt x="0" y="333"/>
                  </a:lnTo>
                  <a:lnTo>
                    <a:pt x="103" y="274"/>
                  </a:lnTo>
                  <a:lnTo>
                    <a:pt x="105" y="282"/>
                  </a:lnTo>
                  <a:lnTo>
                    <a:pt x="122" y="299"/>
                  </a:lnTo>
                  <a:lnTo>
                    <a:pt x="149" y="316"/>
                  </a:lnTo>
                  <a:lnTo>
                    <a:pt x="149" y="316"/>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5408" name="Freeform 48"/>
            <p:cNvSpPr>
              <a:spLocks/>
            </p:cNvSpPr>
            <p:nvPr/>
          </p:nvSpPr>
          <p:spPr bwMode="auto">
            <a:xfrm rot="-6204866">
              <a:off x="1527" y="-513"/>
              <a:ext cx="360" cy="1770"/>
            </a:xfrm>
            <a:custGeom>
              <a:avLst/>
              <a:gdLst/>
              <a:ahLst/>
              <a:cxnLst>
                <a:cxn ang="0">
                  <a:pos x="703" y="331"/>
                </a:cxn>
                <a:cxn ang="0">
                  <a:pos x="699" y="488"/>
                </a:cxn>
                <a:cxn ang="0">
                  <a:pos x="737" y="576"/>
                </a:cxn>
                <a:cxn ang="0">
                  <a:pos x="783" y="656"/>
                </a:cxn>
                <a:cxn ang="0">
                  <a:pos x="838" y="745"/>
                </a:cxn>
                <a:cxn ang="0">
                  <a:pos x="882" y="914"/>
                </a:cxn>
                <a:cxn ang="0">
                  <a:pos x="855" y="1011"/>
                </a:cxn>
                <a:cxn ang="0">
                  <a:pos x="810" y="1093"/>
                </a:cxn>
                <a:cxn ang="0">
                  <a:pos x="783" y="1040"/>
                </a:cxn>
                <a:cxn ang="0">
                  <a:pos x="741" y="952"/>
                </a:cxn>
                <a:cxn ang="0">
                  <a:pos x="650" y="971"/>
                </a:cxn>
                <a:cxn ang="0">
                  <a:pos x="669" y="1099"/>
                </a:cxn>
                <a:cxn ang="0">
                  <a:pos x="739" y="1215"/>
                </a:cxn>
                <a:cxn ang="0">
                  <a:pos x="764" y="1342"/>
                </a:cxn>
                <a:cxn ang="0">
                  <a:pos x="650" y="1348"/>
                </a:cxn>
                <a:cxn ang="0">
                  <a:pos x="585" y="1228"/>
                </a:cxn>
                <a:cxn ang="0">
                  <a:pos x="528" y="1241"/>
                </a:cxn>
                <a:cxn ang="0">
                  <a:pos x="564" y="1353"/>
                </a:cxn>
                <a:cxn ang="0">
                  <a:pos x="589" y="1420"/>
                </a:cxn>
                <a:cxn ang="0">
                  <a:pos x="616" y="1498"/>
                </a:cxn>
                <a:cxn ang="0">
                  <a:pos x="644" y="1640"/>
                </a:cxn>
                <a:cxn ang="0">
                  <a:pos x="524" y="1642"/>
                </a:cxn>
                <a:cxn ang="0">
                  <a:pos x="490" y="1538"/>
                </a:cxn>
                <a:cxn ang="0">
                  <a:pos x="466" y="1420"/>
                </a:cxn>
                <a:cxn ang="0">
                  <a:pos x="443" y="1403"/>
                </a:cxn>
                <a:cxn ang="0">
                  <a:pos x="441" y="1718"/>
                </a:cxn>
                <a:cxn ang="0">
                  <a:pos x="355" y="1781"/>
                </a:cxn>
                <a:cxn ang="0">
                  <a:pos x="298" y="1686"/>
                </a:cxn>
                <a:cxn ang="0">
                  <a:pos x="331" y="1583"/>
                </a:cxn>
                <a:cxn ang="0">
                  <a:pos x="154" y="1568"/>
                </a:cxn>
                <a:cxn ang="0">
                  <a:pos x="203" y="1502"/>
                </a:cxn>
                <a:cxn ang="0">
                  <a:pos x="336" y="1405"/>
                </a:cxn>
                <a:cxn ang="0">
                  <a:pos x="104" y="1353"/>
                </a:cxn>
                <a:cxn ang="0">
                  <a:pos x="99" y="1279"/>
                </a:cxn>
                <a:cxn ang="0">
                  <a:pos x="323" y="1177"/>
                </a:cxn>
                <a:cxn ang="0">
                  <a:pos x="323" y="1085"/>
                </a:cxn>
                <a:cxn ang="0">
                  <a:pos x="129" y="1142"/>
                </a:cxn>
                <a:cxn ang="0">
                  <a:pos x="0" y="1059"/>
                </a:cxn>
                <a:cxn ang="0">
                  <a:pos x="49" y="962"/>
                </a:cxn>
                <a:cxn ang="0">
                  <a:pos x="353" y="901"/>
                </a:cxn>
                <a:cxn ang="0">
                  <a:pos x="273" y="855"/>
                </a:cxn>
                <a:cxn ang="0">
                  <a:pos x="138" y="810"/>
                </a:cxn>
                <a:cxn ang="0">
                  <a:pos x="165" y="713"/>
                </a:cxn>
                <a:cxn ang="0">
                  <a:pos x="213" y="618"/>
                </a:cxn>
                <a:cxn ang="0">
                  <a:pos x="277" y="532"/>
                </a:cxn>
                <a:cxn ang="0">
                  <a:pos x="391" y="464"/>
                </a:cxn>
                <a:cxn ang="0">
                  <a:pos x="553" y="367"/>
                </a:cxn>
                <a:cxn ang="0">
                  <a:pos x="216" y="777"/>
                </a:cxn>
                <a:cxn ang="0">
                  <a:pos x="148" y="1308"/>
                </a:cxn>
                <a:cxn ang="0">
                  <a:pos x="403" y="1429"/>
                </a:cxn>
                <a:cxn ang="0">
                  <a:pos x="526" y="893"/>
                </a:cxn>
                <a:cxn ang="0">
                  <a:pos x="608" y="466"/>
                </a:cxn>
                <a:cxn ang="0">
                  <a:pos x="635" y="327"/>
                </a:cxn>
                <a:cxn ang="0">
                  <a:pos x="661" y="253"/>
                </a:cxn>
                <a:cxn ang="0">
                  <a:pos x="705" y="184"/>
                </a:cxn>
                <a:cxn ang="0">
                  <a:pos x="756" y="112"/>
                </a:cxn>
                <a:cxn ang="0">
                  <a:pos x="831" y="19"/>
                </a:cxn>
                <a:cxn ang="0">
                  <a:pos x="734" y="268"/>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lnTo>
                    <a:pt x="734" y="26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grpSp>
      <p:pic>
        <p:nvPicPr>
          <p:cNvPr id="15409" name="Picture 49" descr="tuy lip"/>
          <p:cNvPicPr>
            <a:picLocks noChangeAspect="1" noChangeArrowheads="1" noCrop="1"/>
          </p:cNvPicPr>
          <p:nvPr/>
        </p:nvPicPr>
        <p:blipFill>
          <a:blip r:embed="rId2"/>
          <a:srcRect/>
          <a:stretch>
            <a:fillRect/>
          </a:stretch>
        </p:blipFill>
        <p:spPr bwMode="auto">
          <a:xfrm>
            <a:off x="7696200" y="5695950"/>
            <a:ext cx="1447800" cy="1085850"/>
          </a:xfrm>
          <a:prstGeom prst="rect">
            <a:avLst/>
          </a:prstGeom>
          <a:noFill/>
        </p:spPr>
      </p:pic>
      <p:grpSp>
        <p:nvGrpSpPr>
          <p:cNvPr id="15410" name="Group 50"/>
          <p:cNvGrpSpPr>
            <a:grpSpLocks/>
          </p:cNvGrpSpPr>
          <p:nvPr/>
        </p:nvGrpSpPr>
        <p:grpSpPr bwMode="auto">
          <a:xfrm rot="5400000">
            <a:off x="7092950" y="-374650"/>
            <a:ext cx="1600200" cy="2349500"/>
            <a:chOff x="240" y="132"/>
            <a:chExt cx="2352" cy="2412"/>
          </a:xfrm>
        </p:grpSpPr>
        <p:sp>
          <p:nvSpPr>
            <p:cNvPr id="15411" name="Freeform 51"/>
            <p:cNvSpPr>
              <a:spLocks/>
            </p:cNvSpPr>
            <p:nvPr/>
          </p:nvSpPr>
          <p:spPr bwMode="auto">
            <a:xfrm rot="-3872960">
              <a:off x="404" y="144"/>
              <a:ext cx="228" cy="459"/>
            </a:xfrm>
            <a:custGeom>
              <a:avLst/>
              <a:gdLst/>
              <a:ahLst/>
              <a:cxnLst>
                <a:cxn ang="0">
                  <a:pos x="93" y="749"/>
                </a:cxn>
                <a:cxn ang="0">
                  <a:pos x="95" y="666"/>
                </a:cxn>
                <a:cxn ang="0">
                  <a:pos x="76" y="622"/>
                </a:cxn>
                <a:cxn ang="0">
                  <a:pos x="51" y="580"/>
                </a:cxn>
                <a:cxn ang="0">
                  <a:pos x="23" y="535"/>
                </a:cxn>
                <a:cxn ang="0">
                  <a:pos x="2" y="447"/>
                </a:cxn>
                <a:cxn ang="0">
                  <a:pos x="15" y="396"/>
                </a:cxn>
                <a:cxn ang="0">
                  <a:pos x="38" y="356"/>
                </a:cxn>
                <a:cxn ang="0">
                  <a:pos x="53" y="382"/>
                </a:cxn>
                <a:cxn ang="0">
                  <a:pos x="74" y="428"/>
                </a:cxn>
                <a:cxn ang="0">
                  <a:pos x="122" y="417"/>
                </a:cxn>
                <a:cxn ang="0">
                  <a:pos x="110" y="352"/>
                </a:cxn>
                <a:cxn ang="0">
                  <a:pos x="74" y="291"/>
                </a:cxn>
                <a:cxn ang="0">
                  <a:pos x="63" y="227"/>
                </a:cxn>
                <a:cxn ang="0">
                  <a:pos x="120" y="225"/>
                </a:cxn>
                <a:cxn ang="0">
                  <a:pos x="154" y="286"/>
                </a:cxn>
                <a:cxn ang="0">
                  <a:pos x="182" y="278"/>
                </a:cxn>
                <a:cxn ang="0">
                  <a:pos x="165" y="221"/>
                </a:cxn>
                <a:cxn ang="0">
                  <a:pos x="152" y="187"/>
                </a:cxn>
                <a:cxn ang="0">
                  <a:pos x="139" y="145"/>
                </a:cxn>
                <a:cxn ang="0">
                  <a:pos x="123" y="73"/>
                </a:cxn>
                <a:cxn ang="0">
                  <a:pos x="186" y="71"/>
                </a:cxn>
                <a:cxn ang="0">
                  <a:pos x="203" y="124"/>
                </a:cxn>
                <a:cxn ang="0">
                  <a:pos x="217" y="185"/>
                </a:cxn>
                <a:cxn ang="0">
                  <a:pos x="228" y="194"/>
                </a:cxn>
                <a:cxn ang="0">
                  <a:pos x="228" y="33"/>
                </a:cxn>
                <a:cxn ang="0">
                  <a:pos x="274" y="0"/>
                </a:cxn>
                <a:cxn ang="0">
                  <a:pos x="302" y="50"/>
                </a:cxn>
                <a:cxn ang="0">
                  <a:pos x="285" y="101"/>
                </a:cxn>
                <a:cxn ang="0">
                  <a:pos x="376" y="109"/>
                </a:cxn>
                <a:cxn ang="0">
                  <a:pos x="352" y="143"/>
                </a:cxn>
                <a:cxn ang="0">
                  <a:pos x="283" y="194"/>
                </a:cxn>
                <a:cxn ang="0">
                  <a:pos x="403" y="221"/>
                </a:cxn>
                <a:cxn ang="0">
                  <a:pos x="405" y="259"/>
                </a:cxn>
                <a:cxn ang="0">
                  <a:pos x="289" y="312"/>
                </a:cxn>
                <a:cxn ang="0">
                  <a:pos x="289" y="360"/>
                </a:cxn>
                <a:cxn ang="0">
                  <a:pos x="390" y="329"/>
                </a:cxn>
                <a:cxn ang="0">
                  <a:pos x="456" y="373"/>
                </a:cxn>
                <a:cxn ang="0">
                  <a:pos x="431" y="422"/>
                </a:cxn>
                <a:cxn ang="0">
                  <a:pos x="274" y="455"/>
                </a:cxn>
                <a:cxn ang="0">
                  <a:pos x="315" y="478"/>
                </a:cxn>
                <a:cxn ang="0">
                  <a:pos x="384" y="500"/>
                </a:cxn>
                <a:cxn ang="0">
                  <a:pos x="371" y="550"/>
                </a:cxn>
                <a:cxn ang="0">
                  <a:pos x="346" y="599"/>
                </a:cxn>
                <a:cxn ang="0">
                  <a:pos x="314" y="645"/>
                </a:cxn>
                <a:cxn ang="0">
                  <a:pos x="255" y="679"/>
                </a:cxn>
                <a:cxn ang="0">
                  <a:pos x="171" y="728"/>
                </a:cxn>
                <a:cxn ang="0">
                  <a:pos x="344" y="517"/>
                </a:cxn>
                <a:cxn ang="0">
                  <a:pos x="380" y="244"/>
                </a:cxn>
                <a:cxn ang="0">
                  <a:pos x="249" y="181"/>
                </a:cxn>
                <a:cxn ang="0">
                  <a:pos x="184" y="459"/>
                </a:cxn>
                <a:cxn ang="0">
                  <a:pos x="142" y="679"/>
                </a:cxn>
                <a:cxn ang="0">
                  <a:pos x="129" y="749"/>
                </a:cxn>
                <a:cxn ang="0">
                  <a:pos x="114" y="789"/>
                </a:cxn>
                <a:cxn ang="0">
                  <a:pos x="93" y="823"/>
                </a:cxn>
                <a:cxn ang="0">
                  <a:pos x="66" y="860"/>
                </a:cxn>
                <a:cxn ang="0">
                  <a:pos x="28" y="909"/>
                </a:cxn>
                <a:cxn ang="0">
                  <a:pos x="78" y="780"/>
                </a:cxn>
              </a:cxnLst>
              <a:rect l="0" t="0" r="r" b="b"/>
              <a:pathLst>
                <a:path w="456" h="919">
                  <a:moveTo>
                    <a:pt x="78" y="780"/>
                  </a:moveTo>
                  <a:lnTo>
                    <a:pt x="80" y="778"/>
                  </a:lnTo>
                  <a:lnTo>
                    <a:pt x="83" y="770"/>
                  </a:lnTo>
                  <a:lnTo>
                    <a:pt x="87" y="763"/>
                  </a:lnTo>
                  <a:lnTo>
                    <a:pt x="91" y="757"/>
                  </a:lnTo>
                  <a:lnTo>
                    <a:pt x="93" y="749"/>
                  </a:lnTo>
                  <a:lnTo>
                    <a:pt x="95" y="740"/>
                  </a:lnTo>
                  <a:lnTo>
                    <a:pt x="99" y="719"/>
                  </a:lnTo>
                  <a:lnTo>
                    <a:pt x="99" y="694"/>
                  </a:lnTo>
                  <a:lnTo>
                    <a:pt x="99" y="681"/>
                  </a:lnTo>
                  <a:lnTo>
                    <a:pt x="97" y="673"/>
                  </a:lnTo>
                  <a:lnTo>
                    <a:pt x="95" y="666"/>
                  </a:lnTo>
                  <a:lnTo>
                    <a:pt x="93" y="658"/>
                  </a:lnTo>
                  <a:lnTo>
                    <a:pt x="89" y="650"/>
                  </a:lnTo>
                  <a:lnTo>
                    <a:pt x="87" y="645"/>
                  </a:lnTo>
                  <a:lnTo>
                    <a:pt x="83" y="637"/>
                  </a:lnTo>
                  <a:lnTo>
                    <a:pt x="80" y="630"/>
                  </a:lnTo>
                  <a:lnTo>
                    <a:pt x="76" y="622"/>
                  </a:lnTo>
                  <a:lnTo>
                    <a:pt x="72" y="614"/>
                  </a:lnTo>
                  <a:lnTo>
                    <a:pt x="66" y="607"/>
                  </a:lnTo>
                  <a:lnTo>
                    <a:pt x="63" y="601"/>
                  </a:lnTo>
                  <a:lnTo>
                    <a:pt x="59" y="593"/>
                  </a:lnTo>
                  <a:lnTo>
                    <a:pt x="55" y="588"/>
                  </a:lnTo>
                  <a:lnTo>
                    <a:pt x="51" y="580"/>
                  </a:lnTo>
                  <a:lnTo>
                    <a:pt x="47" y="574"/>
                  </a:lnTo>
                  <a:lnTo>
                    <a:pt x="44" y="569"/>
                  </a:lnTo>
                  <a:lnTo>
                    <a:pt x="36" y="557"/>
                  </a:lnTo>
                  <a:lnTo>
                    <a:pt x="34" y="552"/>
                  </a:lnTo>
                  <a:lnTo>
                    <a:pt x="30" y="544"/>
                  </a:lnTo>
                  <a:lnTo>
                    <a:pt x="23" y="535"/>
                  </a:lnTo>
                  <a:lnTo>
                    <a:pt x="17" y="523"/>
                  </a:lnTo>
                  <a:lnTo>
                    <a:pt x="13" y="512"/>
                  </a:lnTo>
                  <a:lnTo>
                    <a:pt x="7" y="502"/>
                  </a:lnTo>
                  <a:lnTo>
                    <a:pt x="4" y="491"/>
                  </a:lnTo>
                  <a:lnTo>
                    <a:pt x="0" y="470"/>
                  </a:lnTo>
                  <a:lnTo>
                    <a:pt x="2" y="447"/>
                  </a:lnTo>
                  <a:lnTo>
                    <a:pt x="4" y="436"/>
                  </a:lnTo>
                  <a:lnTo>
                    <a:pt x="6" y="426"/>
                  </a:lnTo>
                  <a:lnTo>
                    <a:pt x="7" y="420"/>
                  </a:lnTo>
                  <a:lnTo>
                    <a:pt x="9" y="415"/>
                  </a:lnTo>
                  <a:lnTo>
                    <a:pt x="11" y="405"/>
                  </a:lnTo>
                  <a:lnTo>
                    <a:pt x="15" y="396"/>
                  </a:lnTo>
                  <a:lnTo>
                    <a:pt x="19" y="388"/>
                  </a:lnTo>
                  <a:lnTo>
                    <a:pt x="23" y="381"/>
                  </a:lnTo>
                  <a:lnTo>
                    <a:pt x="26" y="375"/>
                  </a:lnTo>
                  <a:lnTo>
                    <a:pt x="30" y="369"/>
                  </a:lnTo>
                  <a:lnTo>
                    <a:pt x="32" y="363"/>
                  </a:lnTo>
                  <a:lnTo>
                    <a:pt x="38" y="356"/>
                  </a:lnTo>
                  <a:lnTo>
                    <a:pt x="44" y="348"/>
                  </a:lnTo>
                  <a:lnTo>
                    <a:pt x="45" y="352"/>
                  </a:lnTo>
                  <a:lnTo>
                    <a:pt x="47" y="362"/>
                  </a:lnTo>
                  <a:lnTo>
                    <a:pt x="49" y="367"/>
                  </a:lnTo>
                  <a:lnTo>
                    <a:pt x="51" y="375"/>
                  </a:lnTo>
                  <a:lnTo>
                    <a:pt x="53" y="382"/>
                  </a:lnTo>
                  <a:lnTo>
                    <a:pt x="55" y="390"/>
                  </a:lnTo>
                  <a:lnTo>
                    <a:pt x="59" y="398"/>
                  </a:lnTo>
                  <a:lnTo>
                    <a:pt x="63" y="405"/>
                  </a:lnTo>
                  <a:lnTo>
                    <a:pt x="64" y="413"/>
                  </a:lnTo>
                  <a:lnTo>
                    <a:pt x="70" y="420"/>
                  </a:lnTo>
                  <a:lnTo>
                    <a:pt x="74" y="428"/>
                  </a:lnTo>
                  <a:lnTo>
                    <a:pt x="78" y="432"/>
                  </a:lnTo>
                  <a:lnTo>
                    <a:pt x="89" y="440"/>
                  </a:lnTo>
                  <a:lnTo>
                    <a:pt x="99" y="441"/>
                  </a:lnTo>
                  <a:lnTo>
                    <a:pt x="108" y="436"/>
                  </a:lnTo>
                  <a:lnTo>
                    <a:pt x="116" y="428"/>
                  </a:lnTo>
                  <a:lnTo>
                    <a:pt x="122" y="417"/>
                  </a:lnTo>
                  <a:lnTo>
                    <a:pt x="123" y="403"/>
                  </a:lnTo>
                  <a:lnTo>
                    <a:pt x="123" y="388"/>
                  </a:lnTo>
                  <a:lnTo>
                    <a:pt x="122" y="373"/>
                  </a:lnTo>
                  <a:lnTo>
                    <a:pt x="118" y="365"/>
                  </a:lnTo>
                  <a:lnTo>
                    <a:pt x="114" y="360"/>
                  </a:lnTo>
                  <a:lnTo>
                    <a:pt x="110" y="352"/>
                  </a:lnTo>
                  <a:lnTo>
                    <a:pt x="106" y="344"/>
                  </a:lnTo>
                  <a:lnTo>
                    <a:pt x="99" y="335"/>
                  </a:lnTo>
                  <a:lnTo>
                    <a:pt x="93" y="325"/>
                  </a:lnTo>
                  <a:lnTo>
                    <a:pt x="87" y="314"/>
                  </a:lnTo>
                  <a:lnTo>
                    <a:pt x="80" y="303"/>
                  </a:lnTo>
                  <a:lnTo>
                    <a:pt x="74" y="291"/>
                  </a:lnTo>
                  <a:lnTo>
                    <a:pt x="70" y="282"/>
                  </a:lnTo>
                  <a:lnTo>
                    <a:pt x="64" y="270"/>
                  </a:lnTo>
                  <a:lnTo>
                    <a:pt x="63" y="259"/>
                  </a:lnTo>
                  <a:lnTo>
                    <a:pt x="59" y="238"/>
                  </a:lnTo>
                  <a:lnTo>
                    <a:pt x="61" y="230"/>
                  </a:lnTo>
                  <a:lnTo>
                    <a:pt x="63" y="227"/>
                  </a:lnTo>
                  <a:lnTo>
                    <a:pt x="64" y="223"/>
                  </a:lnTo>
                  <a:lnTo>
                    <a:pt x="70" y="215"/>
                  </a:lnTo>
                  <a:lnTo>
                    <a:pt x="80" y="210"/>
                  </a:lnTo>
                  <a:lnTo>
                    <a:pt x="99" y="208"/>
                  </a:lnTo>
                  <a:lnTo>
                    <a:pt x="114" y="215"/>
                  </a:lnTo>
                  <a:lnTo>
                    <a:pt x="120" y="225"/>
                  </a:lnTo>
                  <a:lnTo>
                    <a:pt x="127" y="232"/>
                  </a:lnTo>
                  <a:lnTo>
                    <a:pt x="133" y="244"/>
                  </a:lnTo>
                  <a:lnTo>
                    <a:pt x="139" y="253"/>
                  </a:lnTo>
                  <a:lnTo>
                    <a:pt x="144" y="265"/>
                  </a:lnTo>
                  <a:lnTo>
                    <a:pt x="150" y="276"/>
                  </a:lnTo>
                  <a:lnTo>
                    <a:pt x="154" y="286"/>
                  </a:lnTo>
                  <a:lnTo>
                    <a:pt x="160" y="295"/>
                  </a:lnTo>
                  <a:lnTo>
                    <a:pt x="169" y="306"/>
                  </a:lnTo>
                  <a:lnTo>
                    <a:pt x="180" y="306"/>
                  </a:lnTo>
                  <a:lnTo>
                    <a:pt x="184" y="301"/>
                  </a:lnTo>
                  <a:lnTo>
                    <a:pt x="184" y="291"/>
                  </a:lnTo>
                  <a:lnTo>
                    <a:pt x="182" y="278"/>
                  </a:lnTo>
                  <a:lnTo>
                    <a:pt x="180" y="270"/>
                  </a:lnTo>
                  <a:lnTo>
                    <a:pt x="179" y="261"/>
                  </a:lnTo>
                  <a:lnTo>
                    <a:pt x="175" y="251"/>
                  </a:lnTo>
                  <a:lnTo>
                    <a:pt x="173" y="242"/>
                  </a:lnTo>
                  <a:lnTo>
                    <a:pt x="169" y="230"/>
                  </a:lnTo>
                  <a:lnTo>
                    <a:pt x="165" y="221"/>
                  </a:lnTo>
                  <a:lnTo>
                    <a:pt x="163" y="215"/>
                  </a:lnTo>
                  <a:lnTo>
                    <a:pt x="160" y="210"/>
                  </a:lnTo>
                  <a:lnTo>
                    <a:pt x="160" y="204"/>
                  </a:lnTo>
                  <a:lnTo>
                    <a:pt x="156" y="198"/>
                  </a:lnTo>
                  <a:lnTo>
                    <a:pt x="154" y="192"/>
                  </a:lnTo>
                  <a:lnTo>
                    <a:pt x="152" y="187"/>
                  </a:lnTo>
                  <a:lnTo>
                    <a:pt x="150" y="181"/>
                  </a:lnTo>
                  <a:lnTo>
                    <a:pt x="148" y="175"/>
                  </a:lnTo>
                  <a:lnTo>
                    <a:pt x="144" y="162"/>
                  </a:lnTo>
                  <a:lnTo>
                    <a:pt x="142" y="156"/>
                  </a:lnTo>
                  <a:lnTo>
                    <a:pt x="141" y="151"/>
                  </a:lnTo>
                  <a:lnTo>
                    <a:pt x="139" y="145"/>
                  </a:lnTo>
                  <a:lnTo>
                    <a:pt x="137" y="139"/>
                  </a:lnTo>
                  <a:lnTo>
                    <a:pt x="133" y="130"/>
                  </a:lnTo>
                  <a:lnTo>
                    <a:pt x="131" y="118"/>
                  </a:lnTo>
                  <a:lnTo>
                    <a:pt x="127" y="107"/>
                  </a:lnTo>
                  <a:lnTo>
                    <a:pt x="123" y="88"/>
                  </a:lnTo>
                  <a:lnTo>
                    <a:pt x="123" y="73"/>
                  </a:lnTo>
                  <a:lnTo>
                    <a:pt x="125" y="59"/>
                  </a:lnTo>
                  <a:lnTo>
                    <a:pt x="131" y="50"/>
                  </a:lnTo>
                  <a:lnTo>
                    <a:pt x="142" y="44"/>
                  </a:lnTo>
                  <a:lnTo>
                    <a:pt x="163" y="48"/>
                  </a:lnTo>
                  <a:lnTo>
                    <a:pt x="179" y="61"/>
                  </a:lnTo>
                  <a:lnTo>
                    <a:pt x="186" y="71"/>
                  </a:lnTo>
                  <a:lnTo>
                    <a:pt x="192" y="84"/>
                  </a:lnTo>
                  <a:lnTo>
                    <a:pt x="196" y="95"/>
                  </a:lnTo>
                  <a:lnTo>
                    <a:pt x="198" y="103"/>
                  </a:lnTo>
                  <a:lnTo>
                    <a:pt x="199" y="111"/>
                  </a:lnTo>
                  <a:lnTo>
                    <a:pt x="201" y="116"/>
                  </a:lnTo>
                  <a:lnTo>
                    <a:pt x="203" y="124"/>
                  </a:lnTo>
                  <a:lnTo>
                    <a:pt x="205" y="132"/>
                  </a:lnTo>
                  <a:lnTo>
                    <a:pt x="207" y="139"/>
                  </a:lnTo>
                  <a:lnTo>
                    <a:pt x="213" y="168"/>
                  </a:lnTo>
                  <a:lnTo>
                    <a:pt x="213" y="173"/>
                  </a:lnTo>
                  <a:lnTo>
                    <a:pt x="215" y="181"/>
                  </a:lnTo>
                  <a:lnTo>
                    <a:pt x="217" y="185"/>
                  </a:lnTo>
                  <a:lnTo>
                    <a:pt x="217" y="190"/>
                  </a:lnTo>
                  <a:lnTo>
                    <a:pt x="220" y="200"/>
                  </a:lnTo>
                  <a:lnTo>
                    <a:pt x="224" y="208"/>
                  </a:lnTo>
                  <a:lnTo>
                    <a:pt x="228" y="210"/>
                  </a:lnTo>
                  <a:lnTo>
                    <a:pt x="228" y="204"/>
                  </a:lnTo>
                  <a:lnTo>
                    <a:pt x="228" y="194"/>
                  </a:lnTo>
                  <a:lnTo>
                    <a:pt x="226" y="168"/>
                  </a:lnTo>
                  <a:lnTo>
                    <a:pt x="222" y="133"/>
                  </a:lnTo>
                  <a:lnTo>
                    <a:pt x="220" y="97"/>
                  </a:lnTo>
                  <a:lnTo>
                    <a:pt x="222" y="61"/>
                  </a:lnTo>
                  <a:lnTo>
                    <a:pt x="224" y="46"/>
                  </a:lnTo>
                  <a:lnTo>
                    <a:pt x="228" y="33"/>
                  </a:lnTo>
                  <a:lnTo>
                    <a:pt x="232" y="25"/>
                  </a:lnTo>
                  <a:lnTo>
                    <a:pt x="234" y="21"/>
                  </a:lnTo>
                  <a:lnTo>
                    <a:pt x="243" y="14"/>
                  </a:lnTo>
                  <a:lnTo>
                    <a:pt x="251" y="8"/>
                  </a:lnTo>
                  <a:lnTo>
                    <a:pt x="258" y="4"/>
                  </a:lnTo>
                  <a:lnTo>
                    <a:pt x="274" y="0"/>
                  </a:lnTo>
                  <a:lnTo>
                    <a:pt x="295" y="4"/>
                  </a:lnTo>
                  <a:lnTo>
                    <a:pt x="300" y="12"/>
                  </a:lnTo>
                  <a:lnTo>
                    <a:pt x="304" y="19"/>
                  </a:lnTo>
                  <a:lnTo>
                    <a:pt x="306" y="31"/>
                  </a:lnTo>
                  <a:lnTo>
                    <a:pt x="304" y="42"/>
                  </a:lnTo>
                  <a:lnTo>
                    <a:pt x="302" y="50"/>
                  </a:lnTo>
                  <a:lnTo>
                    <a:pt x="300" y="56"/>
                  </a:lnTo>
                  <a:lnTo>
                    <a:pt x="296" y="67"/>
                  </a:lnTo>
                  <a:lnTo>
                    <a:pt x="293" y="73"/>
                  </a:lnTo>
                  <a:lnTo>
                    <a:pt x="291" y="78"/>
                  </a:lnTo>
                  <a:lnTo>
                    <a:pt x="289" y="88"/>
                  </a:lnTo>
                  <a:lnTo>
                    <a:pt x="285" y="101"/>
                  </a:lnTo>
                  <a:lnTo>
                    <a:pt x="289" y="105"/>
                  </a:lnTo>
                  <a:lnTo>
                    <a:pt x="295" y="105"/>
                  </a:lnTo>
                  <a:lnTo>
                    <a:pt x="319" y="101"/>
                  </a:lnTo>
                  <a:lnTo>
                    <a:pt x="352" y="99"/>
                  </a:lnTo>
                  <a:lnTo>
                    <a:pt x="374" y="105"/>
                  </a:lnTo>
                  <a:lnTo>
                    <a:pt x="376" y="109"/>
                  </a:lnTo>
                  <a:lnTo>
                    <a:pt x="376" y="113"/>
                  </a:lnTo>
                  <a:lnTo>
                    <a:pt x="376" y="118"/>
                  </a:lnTo>
                  <a:lnTo>
                    <a:pt x="371" y="126"/>
                  </a:lnTo>
                  <a:lnTo>
                    <a:pt x="365" y="132"/>
                  </a:lnTo>
                  <a:lnTo>
                    <a:pt x="357" y="137"/>
                  </a:lnTo>
                  <a:lnTo>
                    <a:pt x="352" y="143"/>
                  </a:lnTo>
                  <a:lnTo>
                    <a:pt x="344" y="149"/>
                  </a:lnTo>
                  <a:lnTo>
                    <a:pt x="327" y="158"/>
                  </a:lnTo>
                  <a:lnTo>
                    <a:pt x="312" y="168"/>
                  </a:lnTo>
                  <a:lnTo>
                    <a:pt x="298" y="175"/>
                  </a:lnTo>
                  <a:lnTo>
                    <a:pt x="289" y="185"/>
                  </a:lnTo>
                  <a:lnTo>
                    <a:pt x="283" y="194"/>
                  </a:lnTo>
                  <a:lnTo>
                    <a:pt x="283" y="204"/>
                  </a:lnTo>
                  <a:lnTo>
                    <a:pt x="287" y="210"/>
                  </a:lnTo>
                  <a:lnTo>
                    <a:pt x="293" y="213"/>
                  </a:lnTo>
                  <a:lnTo>
                    <a:pt x="310" y="217"/>
                  </a:lnTo>
                  <a:lnTo>
                    <a:pt x="357" y="217"/>
                  </a:lnTo>
                  <a:lnTo>
                    <a:pt x="403" y="221"/>
                  </a:lnTo>
                  <a:lnTo>
                    <a:pt x="416" y="227"/>
                  </a:lnTo>
                  <a:lnTo>
                    <a:pt x="418" y="232"/>
                  </a:lnTo>
                  <a:lnTo>
                    <a:pt x="418" y="240"/>
                  </a:lnTo>
                  <a:lnTo>
                    <a:pt x="416" y="248"/>
                  </a:lnTo>
                  <a:lnTo>
                    <a:pt x="410" y="253"/>
                  </a:lnTo>
                  <a:lnTo>
                    <a:pt x="405" y="259"/>
                  </a:lnTo>
                  <a:lnTo>
                    <a:pt x="397" y="263"/>
                  </a:lnTo>
                  <a:lnTo>
                    <a:pt x="380" y="272"/>
                  </a:lnTo>
                  <a:lnTo>
                    <a:pt x="359" y="278"/>
                  </a:lnTo>
                  <a:lnTo>
                    <a:pt x="338" y="286"/>
                  </a:lnTo>
                  <a:lnTo>
                    <a:pt x="319" y="293"/>
                  </a:lnTo>
                  <a:lnTo>
                    <a:pt x="289" y="312"/>
                  </a:lnTo>
                  <a:lnTo>
                    <a:pt x="283" y="324"/>
                  </a:lnTo>
                  <a:lnTo>
                    <a:pt x="279" y="335"/>
                  </a:lnTo>
                  <a:lnTo>
                    <a:pt x="279" y="344"/>
                  </a:lnTo>
                  <a:lnTo>
                    <a:pt x="279" y="348"/>
                  </a:lnTo>
                  <a:lnTo>
                    <a:pt x="283" y="352"/>
                  </a:lnTo>
                  <a:lnTo>
                    <a:pt x="289" y="360"/>
                  </a:lnTo>
                  <a:lnTo>
                    <a:pt x="300" y="363"/>
                  </a:lnTo>
                  <a:lnTo>
                    <a:pt x="329" y="362"/>
                  </a:lnTo>
                  <a:lnTo>
                    <a:pt x="357" y="350"/>
                  </a:lnTo>
                  <a:lnTo>
                    <a:pt x="369" y="343"/>
                  </a:lnTo>
                  <a:lnTo>
                    <a:pt x="378" y="335"/>
                  </a:lnTo>
                  <a:lnTo>
                    <a:pt x="390" y="329"/>
                  </a:lnTo>
                  <a:lnTo>
                    <a:pt x="401" y="325"/>
                  </a:lnTo>
                  <a:lnTo>
                    <a:pt x="428" y="322"/>
                  </a:lnTo>
                  <a:lnTo>
                    <a:pt x="443" y="327"/>
                  </a:lnTo>
                  <a:lnTo>
                    <a:pt x="452" y="339"/>
                  </a:lnTo>
                  <a:lnTo>
                    <a:pt x="456" y="354"/>
                  </a:lnTo>
                  <a:lnTo>
                    <a:pt x="456" y="373"/>
                  </a:lnTo>
                  <a:lnTo>
                    <a:pt x="454" y="382"/>
                  </a:lnTo>
                  <a:lnTo>
                    <a:pt x="452" y="392"/>
                  </a:lnTo>
                  <a:lnTo>
                    <a:pt x="449" y="400"/>
                  </a:lnTo>
                  <a:lnTo>
                    <a:pt x="443" y="409"/>
                  </a:lnTo>
                  <a:lnTo>
                    <a:pt x="437" y="415"/>
                  </a:lnTo>
                  <a:lnTo>
                    <a:pt x="431" y="422"/>
                  </a:lnTo>
                  <a:lnTo>
                    <a:pt x="422" y="428"/>
                  </a:lnTo>
                  <a:lnTo>
                    <a:pt x="414" y="432"/>
                  </a:lnTo>
                  <a:lnTo>
                    <a:pt x="393" y="436"/>
                  </a:lnTo>
                  <a:lnTo>
                    <a:pt x="369" y="440"/>
                  </a:lnTo>
                  <a:lnTo>
                    <a:pt x="315" y="445"/>
                  </a:lnTo>
                  <a:lnTo>
                    <a:pt x="274" y="455"/>
                  </a:lnTo>
                  <a:lnTo>
                    <a:pt x="262" y="462"/>
                  </a:lnTo>
                  <a:lnTo>
                    <a:pt x="256" y="472"/>
                  </a:lnTo>
                  <a:lnTo>
                    <a:pt x="258" y="478"/>
                  </a:lnTo>
                  <a:lnTo>
                    <a:pt x="262" y="481"/>
                  </a:lnTo>
                  <a:lnTo>
                    <a:pt x="276" y="483"/>
                  </a:lnTo>
                  <a:lnTo>
                    <a:pt x="315" y="478"/>
                  </a:lnTo>
                  <a:lnTo>
                    <a:pt x="336" y="472"/>
                  </a:lnTo>
                  <a:lnTo>
                    <a:pt x="357" y="472"/>
                  </a:lnTo>
                  <a:lnTo>
                    <a:pt x="372" y="474"/>
                  </a:lnTo>
                  <a:lnTo>
                    <a:pt x="382" y="483"/>
                  </a:lnTo>
                  <a:lnTo>
                    <a:pt x="384" y="491"/>
                  </a:lnTo>
                  <a:lnTo>
                    <a:pt x="384" y="500"/>
                  </a:lnTo>
                  <a:lnTo>
                    <a:pt x="382" y="514"/>
                  </a:lnTo>
                  <a:lnTo>
                    <a:pt x="382" y="519"/>
                  </a:lnTo>
                  <a:lnTo>
                    <a:pt x="380" y="527"/>
                  </a:lnTo>
                  <a:lnTo>
                    <a:pt x="376" y="535"/>
                  </a:lnTo>
                  <a:lnTo>
                    <a:pt x="374" y="542"/>
                  </a:lnTo>
                  <a:lnTo>
                    <a:pt x="371" y="550"/>
                  </a:lnTo>
                  <a:lnTo>
                    <a:pt x="367" y="559"/>
                  </a:lnTo>
                  <a:lnTo>
                    <a:pt x="365" y="567"/>
                  </a:lnTo>
                  <a:lnTo>
                    <a:pt x="359" y="574"/>
                  </a:lnTo>
                  <a:lnTo>
                    <a:pt x="355" y="584"/>
                  </a:lnTo>
                  <a:lnTo>
                    <a:pt x="352" y="592"/>
                  </a:lnTo>
                  <a:lnTo>
                    <a:pt x="346" y="599"/>
                  </a:lnTo>
                  <a:lnTo>
                    <a:pt x="342" y="607"/>
                  </a:lnTo>
                  <a:lnTo>
                    <a:pt x="336" y="616"/>
                  </a:lnTo>
                  <a:lnTo>
                    <a:pt x="331" y="624"/>
                  </a:lnTo>
                  <a:lnTo>
                    <a:pt x="325" y="630"/>
                  </a:lnTo>
                  <a:lnTo>
                    <a:pt x="319" y="637"/>
                  </a:lnTo>
                  <a:lnTo>
                    <a:pt x="314" y="645"/>
                  </a:lnTo>
                  <a:lnTo>
                    <a:pt x="306" y="650"/>
                  </a:lnTo>
                  <a:lnTo>
                    <a:pt x="300" y="656"/>
                  </a:lnTo>
                  <a:lnTo>
                    <a:pt x="295" y="660"/>
                  </a:lnTo>
                  <a:lnTo>
                    <a:pt x="281" y="670"/>
                  </a:lnTo>
                  <a:lnTo>
                    <a:pt x="268" y="675"/>
                  </a:lnTo>
                  <a:lnTo>
                    <a:pt x="255" y="679"/>
                  </a:lnTo>
                  <a:lnTo>
                    <a:pt x="230" y="685"/>
                  </a:lnTo>
                  <a:lnTo>
                    <a:pt x="207" y="694"/>
                  </a:lnTo>
                  <a:lnTo>
                    <a:pt x="190" y="708"/>
                  </a:lnTo>
                  <a:lnTo>
                    <a:pt x="182" y="715"/>
                  </a:lnTo>
                  <a:lnTo>
                    <a:pt x="177" y="723"/>
                  </a:lnTo>
                  <a:lnTo>
                    <a:pt x="171" y="728"/>
                  </a:lnTo>
                  <a:lnTo>
                    <a:pt x="165" y="736"/>
                  </a:lnTo>
                  <a:lnTo>
                    <a:pt x="158" y="747"/>
                  </a:lnTo>
                  <a:lnTo>
                    <a:pt x="154" y="755"/>
                  </a:lnTo>
                  <a:lnTo>
                    <a:pt x="152" y="759"/>
                  </a:lnTo>
                  <a:lnTo>
                    <a:pt x="182" y="626"/>
                  </a:lnTo>
                  <a:lnTo>
                    <a:pt x="344" y="517"/>
                  </a:lnTo>
                  <a:lnTo>
                    <a:pt x="190" y="584"/>
                  </a:lnTo>
                  <a:lnTo>
                    <a:pt x="228" y="426"/>
                  </a:lnTo>
                  <a:lnTo>
                    <a:pt x="409" y="384"/>
                  </a:lnTo>
                  <a:lnTo>
                    <a:pt x="234" y="394"/>
                  </a:lnTo>
                  <a:lnTo>
                    <a:pt x="253" y="287"/>
                  </a:lnTo>
                  <a:lnTo>
                    <a:pt x="380" y="244"/>
                  </a:lnTo>
                  <a:lnTo>
                    <a:pt x="258" y="259"/>
                  </a:lnTo>
                  <a:lnTo>
                    <a:pt x="270" y="171"/>
                  </a:lnTo>
                  <a:lnTo>
                    <a:pt x="334" y="124"/>
                  </a:lnTo>
                  <a:lnTo>
                    <a:pt x="264" y="149"/>
                  </a:lnTo>
                  <a:lnTo>
                    <a:pt x="262" y="33"/>
                  </a:lnTo>
                  <a:lnTo>
                    <a:pt x="249" y="181"/>
                  </a:lnTo>
                  <a:lnTo>
                    <a:pt x="232" y="293"/>
                  </a:lnTo>
                  <a:lnTo>
                    <a:pt x="161" y="84"/>
                  </a:lnTo>
                  <a:lnTo>
                    <a:pt x="218" y="335"/>
                  </a:lnTo>
                  <a:lnTo>
                    <a:pt x="198" y="419"/>
                  </a:lnTo>
                  <a:lnTo>
                    <a:pt x="97" y="244"/>
                  </a:lnTo>
                  <a:lnTo>
                    <a:pt x="184" y="459"/>
                  </a:lnTo>
                  <a:lnTo>
                    <a:pt x="156" y="584"/>
                  </a:lnTo>
                  <a:lnTo>
                    <a:pt x="44" y="457"/>
                  </a:lnTo>
                  <a:lnTo>
                    <a:pt x="148" y="622"/>
                  </a:lnTo>
                  <a:lnTo>
                    <a:pt x="146" y="639"/>
                  </a:lnTo>
                  <a:lnTo>
                    <a:pt x="144" y="656"/>
                  </a:lnTo>
                  <a:lnTo>
                    <a:pt x="142" y="679"/>
                  </a:lnTo>
                  <a:lnTo>
                    <a:pt x="139" y="704"/>
                  </a:lnTo>
                  <a:lnTo>
                    <a:pt x="135" y="727"/>
                  </a:lnTo>
                  <a:lnTo>
                    <a:pt x="133" y="734"/>
                  </a:lnTo>
                  <a:lnTo>
                    <a:pt x="131" y="740"/>
                  </a:lnTo>
                  <a:lnTo>
                    <a:pt x="131" y="746"/>
                  </a:lnTo>
                  <a:lnTo>
                    <a:pt x="129" y="749"/>
                  </a:lnTo>
                  <a:lnTo>
                    <a:pt x="127" y="755"/>
                  </a:lnTo>
                  <a:lnTo>
                    <a:pt x="127" y="761"/>
                  </a:lnTo>
                  <a:lnTo>
                    <a:pt x="123" y="768"/>
                  </a:lnTo>
                  <a:lnTo>
                    <a:pt x="120" y="778"/>
                  </a:lnTo>
                  <a:lnTo>
                    <a:pt x="118" y="784"/>
                  </a:lnTo>
                  <a:lnTo>
                    <a:pt x="114" y="789"/>
                  </a:lnTo>
                  <a:lnTo>
                    <a:pt x="112" y="793"/>
                  </a:lnTo>
                  <a:lnTo>
                    <a:pt x="108" y="799"/>
                  </a:lnTo>
                  <a:lnTo>
                    <a:pt x="104" y="804"/>
                  </a:lnTo>
                  <a:lnTo>
                    <a:pt x="101" y="810"/>
                  </a:lnTo>
                  <a:lnTo>
                    <a:pt x="97" y="818"/>
                  </a:lnTo>
                  <a:lnTo>
                    <a:pt x="93" y="823"/>
                  </a:lnTo>
                  <a:lnTo>
                    <a:pt x="87" y="829"/>
                  </a:lnTo>
                  <a:lnTo>
                    <a:pt x="83" y="835"/>
                  </a:lnTo>
                  <a:lnTo>
                    <a:pt x="80" y="842"/>
                  </a:lnTo>
                  <a:lnTo>
                    <a:pt x="74" y="848"/>
                  </a:lnTo>
                  <a:lnTo>
                    <a:pt x="70" y="854"/>
                  </a:lnTo>
                  <a:lnTo>
                    <a:pt x="66" y="860"/>
                  </a:lnTo>
                  <a:lnTo>
                    <a:pt x="57" y="873"/>
                  </a:lnTo>
                  <a:lnTo>
                    <a:pt x="53" y="879"/>
                  </a:lnTo>
                  <a:lnTo>
                    <a:pt x="47" y="882"/>
                  </a:lnTo>
                  <a:lnTo>
                    <a:pt x="40" y="894"/>
                  </a:lnTo>
                  <a:lnTo>
                    <a:pt x="34" y="901"/>
                  </a:lnTo>
                  <a:lnTo>
                    <a:pt x="28" y="909"/>
                  </a:lnTo>
                  <a:lnTo>
                    <a:pt x="25" y="915"/>
                  </a:lnTo>
                  <a:lnTo>
                    <a:pt x="19" y="919"/>
                  </a:lnTo>
                  <a:lnTo>
                    <a:pt x="19" y="799"/>
                  </a:lnTo>
                  <a:lnTo>
                    <a:pt x="26" y="801"/>
                  </a:lnTo>
                  <a:lnTo>
                    <a:pt x="51" y="795"/>
                  </a:lnTo>
                  <a:lnTo>
                    <a:pt x="78" y="780"/>
                  </a:lnTo>
                  <a:lnTo>
                    <a:pt x="78" y="780"/>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5412" name="Freeform 52"/>
            <p:cNvSpPr>
              <a:spLocks/>
            </p:cNvSpPr>
            <p:nvPr/>
          </p:nvSpPr>
          <p:spPr bwMode="auto">
            <a:xfrm rot="1411064">
              <a:off x="338" y="480"/>
              <a:ext cx="286" cy="407"/>
            </a:xfrm>
            <a:custGeom>
              <a:avLst/>
              <a:gdLst/>
              <a:ahLst/>
              <a:cxnLst>
                <a:cxn ang="0">
                  <a:pos x="456" y="144"/>
                </a:cxn>
                <a:cxn ang="0">
                  <a:pos x="432" y="222"/>
                </a:cxn>
                <a:cxn ang="0">
                  <a:pos x="437" y="270"/>
                </a:cxn>
                <a:cxn ang="0">
                  <a:pos x="451" y="315"/>
                </a:cxn>
                <a:cxn ang="0">
                  <a:pos x="464" y="368"/>
                </a:cxn>
                <a:cxn ang="0">
                  <a:pos x="462" y="458"/>
                </a:cxn>
                <a:cxn ang="0">
                  <a:pos x="435" y="503"/>
                </a:cxn>
                <a:cxn ang="0">
                  <a:pos x="401" y="538"/>
                </a:cxn>
                <a:cxn ang="0">
                  <a:pos x="395" y="507"/>
                </a:cxn>
                <a:cxn ang="0">
                  <a:pos x="388" y="458"/>
                </a:cxn>
                <a:cxn ang="0">
                  <a:pos x="338" y="454"/>
                </a:cxn>
                <a:cxn ang="0">
                  <a:pos x="331" y="521"/>
                </a:cxn>
                <a:cxn ang="0">
                  <a:pos x="348" y="587"/>
                </a:cxn>
                <a:cxn ang="0">
                  <a:pos x="342" y="654"/>
                </a:cxn>
                <a:cxn ang="0">
                  <a:pos x="285" y="640"/>
                </a:cxn>
                <a:cxn ang="0">
                  <a:pos x="270" y="572"/>
                </a:cxn>
                <a:cxn ang="0">
                  <a:pos x="240" y="570"/>
                </a:cxn>
                <a:cxn ang="0">
                  <a:pos x="241" y="631"/>
                </a:cxn>
                <a:cxn ang="0">
                  <a:pos x="245" y="667"/>
                </a:cxn>
                <a:cxn ang="0">
                  <a:pos x="247" y="711"/>
                </a:cxn>
                <a:cxn ang="0">
                  <a:pos x="241" y="785"/>
                </a:cxn>
                <a:cxn ang="0">
                  <a:pos x="183" y="770"/>
                </a:cxn>
                <a:cxn ang="0">
                  <a:pos x="179" y="713"/>
                </a:cxn>
                <a:cxn ang="0">
                  <a:pos x="184" y="652"/>
                </a:cxn>
                <a:cxn ang="0">
                  <a:pos x="175" y="638"/>
                </a:cxn>
                <a:cxn ang="0">
                  <a:pos x="129" y="796"/>
                </a:cxn>
                <a:cxn ang="0">
                  <a:pos x="78" y="813"/>
                </a:cxn>
                <a:cxn ang="0">
                  <a:pos x="63" y="758"/>
                </a:cxn>
                <a:cxn ang="0">
                  <a:pos x="93" y="713"/>
                </a:cxn>
                <a:cxn ang="0">
                  <a:pos x="8" y="680"/>
                </a:cxn>
                <a:cxn ang="0">
                  <a:pos x="42" y="654"/>
                </a:cxn>
                <a:cxn ang="0">
                  <a:pos x="122" y="625"/>
                </a:cxn>
                <a:cxn ang="0">
                  <a:pos x="13" y="566"/>
                </a:cxn>
                <a:cxn ang="0">
                  <a:pos x="23" y="528"/>
                </a:cxn>
                <a:cxn ang="0">
                  <a:pos x="146" y="509"/>
                </a:cxn>
                <a:cxn ang="0">
                  <a:pos x="160" y="464"/>
                </a:cxn>
                <a:cxn ang="0">
                  <a:pos x="57" y="465"/>
                </a:cxn>
                <a:cxn ang="0">
                  <a:pos x="4" y="405"/>
                </a:cxn>
                <a:cxn ang="0">
                  <a:pos x="42" y="365"/>
                </a:cxn>
                <a:cxn ang="0">
                  <a:pos x="202" y="376"/>
                </a:cxn>
                <a:cxn ang="0">
                  <a:pos x="169" y="344"/>
                </a:cxn>
                <a:cxn ang="0">
                  <a:pos x="108" y="302"/>
                </a:cxn>
                <a:cxn ang="0">
                  <a:pos x="135" y="258"/>
                </a:cxn>
                <a:cxn ang="0">
                  <a:pos x="171" y="216"/>
                </a:cxn>
                <a:cxn ang="0">
                  <a:pos x="217" y="184"/>
                </a:cxn>
                <a:cxn ang="0">
                  <a:pos x="281" y="165"/>
                </a:cxn>
                <a:cxn ang="0">
                  <a:pos x="376" y="140"/>
                </a:cxn>
                <a:cxn ang="0">
                  <a:pos x="152" y="296"/>
                </a:cxn>
                <a:cxn ang="0">
                  <a:pos x="42" y="549"/>
                </a:cxn>
                <a:cxn ang="0">
                  <a:pos x="150" y="646"/>
                </a:cxn>
                <a:cxn ang="0">
                  <a:pos x="289" y="399"/>
                </a:cxn>
                <a:cxn ang="0">
                  <a:pos x="390" y="197"/>
                </a:cxn>
                <a:cxn ang="0">
                  <a:pos x="422" y="131"/>
                </a:cxn>
                <a:cxn ang="0">
                  <a:pos x="447" y="99"/>
                </a:cxn>
                <a:cxn ang="0">
                  <a:pos x="477" y="72"/>
                </a:cxn>
                <a:cxn ang="0">
                  <a:pos x="513" y="43"/>
                </a:cxn>
                <a:cxn ang="0">
                  <a:pos x="563" y="7"/>
                </a:cxn>
                <a:cxn ang="0">
                  <a:pos x="479" y="118"/>
                </a:cxn>
              </a:cxnLst>
              <a:rect l="0" t="0" r="r" b="b"/>
              <a:pathLst>
                <a:path w="572" h="813">
                  <a:moveTo>
                    <a:pt x="479" y="118"/>
                  </a:moveTo>
                  <a:lnTo>
                    <a:pt x="477" y="119"/>
                  </a:lnTo>
                  <a:lnTo>
                    <a:pt x="470" y="125"/>
                  </a:lnTo>
                  <a:lnTo>
                    <a:pt x="466" y="131"/>
                  </a:lnTo>
                  <a:lnTo>
                    <a:pt x="460" y="137"/>
                  </a:lnTo>
                  <a:lnTo>
                    <a:pt x="456" y="144"/>
                  </a:lnTo>
                  <a:lnTo>
                    <a:pt x="451" y="152"/>
                  </a:lnTo>
                  <a:lnTo>
                    <a:pt x="441" y="171"/>
                  </a:lnTo>
                  <a:lnTo>
                    <a:pt x="435" y="194"/>
                  </a:lnTo>
                  <a:lnTo>
                    <a:pt x="432" y="207"/>
                  </a:lnTo>
                  <a:lnTo>
                    <a:pt x="432" y="215"/>
                  </a:lnTo>
                  <a:lnTo>
                    <a:pt x="432" y="222"/>
                  </a:lnTo>
                  <a:lnTo>
                    <a:pt x="432" y="230"/>
                  </a:lnTo>
                  <a:lnTo>
                    <a:pt x="432" y="237"/>
                  </a:lnTo>
                  <a:lnTo>
                    <a:pt x="433" y="245"/>
                  </a:lnTo>
                  <a:lnTo>
                    <a:pt x="435" y="254"/>
                  </a:lnTo>
                  <a:lnTo>
                    <a:pt x="437" y="262"/>
                  </a:lnTo>
                  <a:lnTo>
                    <a:pt x="437" y="270"/>
                  </a:lnTo>
                  <a:lnTo>
                    <a:pt x="439" y="279"/>
                  </a:lnTo>
                  <a:lnTo>
                    <a:pt x="441" y="287"/>
                  </a:lnTo>
                  <a:lnTo>
                    <a:pt x="445" y="294"/>
                  </a:lnTo>
                  <a:lnTo>
                    <a:pt x="445" y="302"/>
                  </a:lnTo>
                  <a:lnTo>
                    <a:pt x="449" y="310"/>
                  </a:lnTo>
                  <a:lnTo>
                    <a:pt x="451" y="315"/>
                  </a:lnTo>
                  <a:lnTo>
                    <a:pt x="452" y="323"/>
                  </a:lnTo>
                  <a:lnTo>
                    <a:pt x="454" y="330"/>
                  </a:lnTo>
                  <a:lnTo>
                    <a:pt x="458" y="344"/>
                  </a:lnTo>
                  <a:lnTo>
                    <a:pt x="460" y="349"/>
                  </a:lnTo>
                  <a:lnTo>
                    <a:pt x="462" y="357"/>
                  </a:lnTo>
                  <a:lnTo>
                    <a:pt x="464" y="368"/>
                  </a:lnTo>
                  <a:lnTo>
                    <a:pt x="468" y="380"/>
                  </a:lnTo>
                  <a:lnTo>
                    <a:pt x="470" y="393"/>
                  </a:lnTo>
                  <a:lnTo>
                    <a:pt x="472" y="405"/>
                  </a:lnTo>
                  <a:lnTo>
                    <a:pt x="472" y="416"/>
                  </a:lnTo>
                  <a:lnTo>
                    <a:pt x="470" y="437"/>
                  </a:lnTo>
                  <a:lnTo>
                    <a:pt x="462" y="458"/>
                  </a:lnTo>
                  <a:lnTo>
                    <a:pt x="456" y="469"/>
                  </a:lnTo>
                  <a:lnTo>
                    <a:pt x="452" y="479"/>
                  </a:lnTo>
                  <a:lnTo>
                    <a:pt x="449" y="483"/>
                  </a:lnTo>
                  <a:lnTo>
                    <a:pt x="447" y="486"/>
                  </a:lnTo>
                  <a:lnTo>
                    <a:pt x="441" y="496"/>
                  </a:lnTo>
                  <a:lnTo>
                    <a:pt x="435" y="503"/>
                  </a:lnTo>
                  <a:lnTo>
                    <a:pt x="430" y="509"/>
                  </a:lnTo>
                  <a:lnTo>
                    <a:pt x="424" y="517"/>
                  </a:lnTo>
                  <a:lnTo>
                    <a:pt x="418" y="521"/>
                  </a:lnTo>
                  <a:lnTo>
                    <a:pt x="413" y="526"/>
                  </a:lnTo>
                  <a:lnTo>
                    <a:pt x="409" y="530"/>
                  </a:lnTo>
                  <a:lnTo>
                    <a:pt x="401" y="538"/>
                  </a:lnTo>
                  <a:lnTo>
                    <a:pt x="394" y="541"/>
                  </a:lnTo>
                  <a:lnTo>
                    <a:pt x="394" y="538"/>
                  </a:lnTo>
                  <a:lnTo>
                    <a:pt x="394" y="528"/>
                  </a:lnTo>
                  <a:lnTo>
                    <a:pt x="394" y="522"/>
                  </a:lnTo>
                  <a:lnTo>
                    <a:pt x="394" y="515"/>
                  </a:lnTo>
                  <a:lnTo>
                    <a:pt x="395" y="507"/>
                  </a:lnTo>
                  <a:lnTo>
                    <a:pt x="394" y="500"/>
                  </a:lnTo>
                  <a:lnTo>
                    <a:pt x="394" y="490"/>
                  </a:lnTo>
                  <a:lnTo>
                    <a:pt x="392" y="481"/>
                  </a:lnTo>
                  <a:lnTo>
                    <a:pt x="392" y="473"/>
                  </a:lnTo>
                  <a:lnTo>
                    <a:pt x="390" y="465"/>
                  </a:lnTo>
                  <a:lnTo>
                    <a:pt x="388" y="458"/>
                  </a:lnTo>
                  <a:lnTo>
                    <a:pt x="384" y="450"/>
                  </a:lnTo>
                  <a:lnTo>
                    <a:pt x="375" y="441"/>
                  </a:lnTo>
                  <a:lnTo>
                    <a:pt x="365" y="437"/>
                  </a:lnTo>
                  <a:lnTo>
                    <a:pt x="356" y="439"/>
                  </a:lnTo>
                  <a:lnTo>
                    <a:pt x="346" y="445"/>
                  </a:lnTo>
                  <a:lnTo>
                    <a:pt x="338" y="454"/>
                  </a:lnTo>
                  <a:lnTo>
                    <a:pt x="333" y="467"/>
                  </a:lnTo>
                  <a:lnTo>
                    <a:pt x="327" y="481"/>
                  </a:lnTo>
                  <a:lnTo>
                    <a:pt x="327" y="496"/>
                  </a:lnTo>
                  <a:lnTo>
                    <a:pt x="327" y="503"/>
                  </a:lnTo>
                  <a:lnTo>
                    <a:pt x="329" y="511"/>
                  </a:lnTo>
                  <a:lnTo>
                    <a:pt x="331" y="521"/>
                  </a:lnTo>
                  <a:lnTo>
                    <a:pt x="333" y="528"/>
                  </a:lnTo>
                  <a:lnTo>
                    <a:pt x="337" y="540"/>
                  </a:lnTo>
                  <a:lnTo>
                    <a:pt x="340" y="551"/>
                  </a:lnTo>
                  <a:lnTo>
                    <a:pt x="342" y="562"/>
                  </a:lnTo>
                  <a:lnTo>
                    <a:pt x="346" y="576"/>
                  </a:lnTo>
                  <a:lnTo>
                    <a:pt x="348" y="587"/>
                  </a:lnTo>
                  <a:lnTo>
                    <a:pt x="352" y="598"/>
                  </a:lnTo>
                  <a:lnTo>
                    <a:pt x="352" y="612"/>
                  </a:lnTo>
                  <a:lnTo>
                    <a:pt x="352" y="623"/>
                  </a:lnTo>
                  <a:lnTo>
                    <a:pt x="348" y="642"/>
                  </a:lnTo>
                  <a:lnTo>
                    <a:pt x="344" y="650"/>
                  </a:lnTo>
                  <a:lnTo>
                    <a:pt x="342" y="654"/>
                  </a:lnTo>
                  <a:lnTo>
                    <a:pt x="338" y="657"/>
                  </a:lnTo>
                  <a:lnTo>
                    <a:pt x="331" y="661"/>
                  </a:lnTo>
                  <a:lnTo>
                    <a:pt x="321" y="665"/>
                  </a:lnTo>
                  <a:lnTo>
                    <a:pt x="302" y="663"/>
                  </a:lnTo>
                  <a:lnTo>
                    <a:pt x="291" y="650"/>
                  </a:lnTo>
                  <a:lnTo>
                    <a:pt x="285" y="640"/>
                  </a:lnTo>
                  <a:lnTo>
                    <a:pt x="281" y="629"/>
                  </a:lnTo>
                  <a:lnTo>
                    <a:pt x="279" y="617"/>
                  </a:lnTo>
                  <a:lnTo>
                    <a:pt x="278" y="606"/>
                  </a:lnTo>
                  <a:lnTo>
                    <a:pt x="276" y="595"/>
                  </a:lnTo>
                  <a:lnTo>
                    <a:pt x="272" y="581"/>
                  </a:lnTo>
                  <a:lnTo>
                    <a:pt x="270" y="572"/>
                  </a:lnTo>
                  <a:lnTo>
                    <a:pt x="268" y="562"/>
                  </a:lnTo>
                  <a:lnTo>
                    <a:pt x="260" y="547"/>
                  </a:lnTo>
                  <a:lnTo>
                    <a:pt x="251" y="543"/>
                  </a:lnTo>
                  <a:lnTo>
                    <a:pt x="245" y="547"/>
                  </a:lnTo>
                  <a:lnTo>
                    <a:pt x="241" y="557"/>
                  </a:lnTo>
                  <a:lnTo>
                    <a:pt x="240" y="570"/>
                  </a:lnTo>
                  <a:lnTo>
                    <a:pt x="240" y="579"/>
                  </a:lnTo>
                  <a:lnTo>
                    <a:pt x="240" y="589"/>
                  </a:lnTo>
                  <a:lnTo>
                    <a:pt x="240" y="598"/>
                  </a:lnTo>
                  <a:lnTo>
                    <a:pt x="241" y="608"/>
                  </a:lnTo>
                  <a:lnTo>
                    <a:pt x="241" y="619"/>
                  </a:lnTo>
                  <a:lnTo>
                    <a:pt x="241" y="631"/>
                  </a:lnTo>
                  <a:lnTo>
                    <a:pt x="243" y="636"/>
                  </a:lnTo>
                  <a:lnTo>
                    <a:pt x="243" y="644"/>
                  </a:lnTo>
                  <a:lnTo>
                    <a:pt x="243" y="650"/>
                  </a:lnTo>
                  <a:lnTo>
                    <a:pt x="243" y="655"/>
                  </a:lnTo>
                  <a:lnTo>
                    <a:pt x="245" y="661"/>
                  </a:lnTo>
                  <a:lnTo>
                    <a:pt x="245" y="667"/>
                  </a:lnTo>
                  <a:lnTo>
                    <a:pt x="245" y="675"/>
                  </a:lnTo>
                  <a:lnTo>
                    <a:pt x="245" y="680"/>
                  </a:lnTo>
                  <a:lnTo>
                    <a:pt x="247" y="692"/>
                  </a:lnTo>
                  <a:lnTo>
                    <a:pt x="247" y="699"/>
                  </a:lnTo>
                  <a:lnTo>
                    <a:pt x="247" y="705"/>
                  </a:lnTo>
                  <a:lnTo>
                    <a:pt x="247" y="711"/>
                  </a:lnTo>
                  <a:lnTo>
                    <a:pt x="247" y="716"/>
                  </a:lnTo>
                  <a:lnTo>
                    <a:pt x="247" y="728"/>
                  </a:lnTo>
                  <a:lnTo>
                    <a:pt x="247" y="739"/>
                  </a:lnTo>
                  <a:lnTo>
                    <a:pt x="247" y="751"/>
                  </a:lnTo>
                  <a:lnTo>
                    <a:pt x="245" y="770"/>
                  </a:lnTo>
                  <a:lnTo>
                    <a:pt x="241" y="785"/>
                  </a:lnTo>
                  <a:lnTo>
                    <a:pt x="236" y="798"/>
                  </a:lnTo>
                  <a:lnTo>
                    <a:pt x="228" y="806"/>
                  </a:lnTo>
                  <a:lnTo>
                    <a:pt x="217" y="806"/>
                  </a:lnTo>
                  <a:lnTo>
                    <a:pt x="198" y="798"/>
                  </a:lnTo>
                  <a:lnTo>
                    <a:pt x="184" y="781"/>
                  </a:lnTo>
                  <a:lnTo>
                    <a:pt x="183" y="770"/>
                  </a:lnTo>
                  <a:lnTo>
                    <a:pt x="179" y="756"/>
                  </a:lnTo>
                  <a:lnTo>
                    <a:pt x="179" y="743"/>
                  </a:lnTo>
                  <a:lnTo>
                    <a:pt x="179" y="735"/>
                  </a:lnTo>
                  <a:lnTo>
                    <a:pt x="179" y="728"/>
                  </a:lnTo>
                  <a:lnTo>
                    <a:pt x="179" y="720"/>
                  </a:lnTo>
                  <a:lnTo>
                    <a:pt x="179" y="713"/>
                  </a:lnTo>
                  <a:lnTo>
                    <a:pt x="179" y="705"/>
                  </a:lnTo>
                  <a:lnTo>
                    <a:pt x="181" y="697"/>
                  </a:lnTo>
                  <a:lnTo>
                    <a:pt x="183" y="669"/>
                  </a:lnTo>
                  <a:lnTo>
                    <a:pt x="183" y="663"/>
                  </a:lnTo>
                  <a:lnTo>
                    <a:pt x="183" y="657"/>
                  </a:lnTo>
                  <a:lnTo>
                    <a:pt x="184" y="652"/>
                  </a:lnTo>
                  <a:lnTo>
                    <a:pt x="184" y="646"/>
                  </a:lnTo>
                  <a:lnTo>
                    <a:pt x="183" y="635"/>
                  </a:lnTo>
                  <a:lnTo>
                    <a:pt x="183" y="627"/>
                  </a:lnTo>
                  <a:lnTo>
                    <a:pt x="179" y="625"/>
                  </a:lnTo>
                  <a:lnTo>
                    <a:pt x="177" y="629"/>
                  </a:lnTo>
                  <a:lnTo>
                    <a:pt x="175" y="638"/>
                  </a:lnTo>
                  <a:lnTo>
                    <a:pt x="169" y="665"/>
                  </a:lnTo>
                  <a:lnTo>
                    <a:pt x="164" y="699"/>
                  </a:lnTo>
                  <a:lnTo>
                    <a:pt x="154" y="735"/>
                  </a:lnTo>
                  <a:lnTo>
                    <a:pt x="144" y="770"/>
                  </a:lnTo>
                  <a:lnTo>
                    <a:pt x="137" y="783"/>
                  </a:lnTo>
                  <a:lnTo>
                    <a:pt x="129" y="796"/>
                  </a:lnTo>
                  <a:lnTo>
                    <a:pt x="125" y="800"/>
                  </a:lnTo>
                  <a:lnTo>
                    <a:pt x="120" y="804"/>
                  </a:lnTo>
                  <a:lnTo>
                    <a:pt x="110" y="809"/>
                  </a:lnTo>
                  <a:lnTo>
                    <a:pt x="101" y="811"/>
                  </a:lnTo>
                  <a:lnTo>
                    <a:pt x="93" y="813"/>
                  </a:lnTo>
                  <a:lnTo>
                    <a:pt x="78" y="813"/>
                  </a:lnTo>
                  <a:lnTo>
                    <a:pt x="59" y="804"/>
                  </a:lnTo>
                  <a:lnTo>
                    <a:pt x="53" y="796"/>
                  </a:lnTo>
                  <a:lnTo>
                    <a:pt x="53" y="785"/>
                  </a:lnTo>
                  <a:lnTo>
                    <a:pt x="55" y="775"/>
                  </a:lnTo>
                  <a:lnTo>
                    <a:pt x="59" y="764"/>
                  </a:lnTo>
                  <a:lnTo>
                    <a:pt x="63" y="758"/>
                  </a:lnTo>
                  <a:lnTo>
                    <a:pt x="67" y="754"/>
                  </a:lnTo>
                  <a:lnTo>
                    <a:pt x="74" y="743"/>
                  </a:lnTo>
                  <a:lnTo>
                    <a:pt x="78" y="739"/>
                  </a:lnTo>
                  <a:lnTo>
                    <a:pt x="82" y="733"/>
                  </a:lnTo>
                  <a:lnTo>
                    <a:pt x="87" y="726"/>
                  </a:lnTo>
                  <a:lnTo>
                    <a:pt x="93" y="713"/>
                  </a:lnTo>
                  <a:lnTo>
                    <a:pt x="91" y="709"/>
                  </a:lnTo>
                  <a:lnTo>
                    <a:pt x="86" y="707"/>
                  </a:lnTo>
                  <a:lnTo>
                    <a:pt x="61" y="703"/>
                  </a:lnTo>
                  <a:lnTo>
                    <a:pt x="29" y="695"/>
                  </a:lnTo>
                  <a:lnTo>
                    <a:pt x="10" y="684"/>
                  </a:lnTo>
                  <a:lnTo>
                    <a:pt x="8" y="680"/>
                  </a:lnTo>
                  <a:lnTo>
                    <a:pt x="10" y="676"/>
                  </a:lnTo>
                  <a:lnTo>
                    <a:pt x="11" y="671"/>
                  </a:lnTo>
                  <a:lnTo>
                    <a:pt x="17" y="665"/>
                  </a:lnTo>
                  <a:lnTo>
                    <a:pt x="25" y="661"/>
                  </a:lnTo>
                  <a:lnTo>
                    <a:pt x="34" y="657"/>
                  </a:lnTo>
                  <a:lnTo>
                    <a:pt x="42" y="654"/>
                  </a:lnTo>
                  <a:lnTo>
                    <a:pt x="51" y="652"/>
                  </a:lnTo>
                  <a:lnTo>
                    <a:pt x="68" y="646"/>
                  </a:lnTo>
                  <a:lnTo>
                    <a:pt x="86" y="642"/>
                  </a:lnTo>
                  <a:lnTo>
                    <a:pt x="103" y="638"/>
                  </a:lnTo>
                  <a:lnTo>
                    <a:pt x="114" y="633"/>
                  </a:lnTo>
                  <a:lnTo>
                    <a:pt x="122" y="625"/>
                  </a:lnTo>
                  <a:lnTo>
                    <a:pt x="124" y="614"/>
                  </a:lnTo>
                  <a:lnTo>
                    <a:pt x="122" y="610"/>
                  </a:lnTo>
                  <a:lnTo>
                    <a:pt x="118" y="604"/>
                  </a:lnTo>
                  <a:lnTo>
                    <a:pt x="101" y="595"/>
                  </a:lnTo>
                  <a:lnTo>
                    <a:pt x="55" y="581"/>
                  </a:lnTo>
                  <a:lnTo>
                    <a:pt x="13" y="566"/>
                  </a:lnTo>
                  <a:lnTo>
                    <a:pt x="4" y="555"/>
                  </a:lnTo>
                  <a:lnTo>
                    <a:pt x="2" y="549"/>
                  </a:lnTo>
                  <a:lnTo>
                    <a:pt x="4" y="543"/>
                  </a:lnTo>
                  <a:lnTo>
                    <a:pt x="10" y="538"/>
                  </a:lnTo>
                  <a:lnTo>
                    <a:pt x="15" y="532"/>
                  </a:lnTo>
                  <a:lnTo>
                    <a:pt x="23" y="528"/>
                  </a:lnTo>
                  <a:lnTo>
                    <a:pt x="30" y="526"/>
                  </a:lnTo>
                  <a:lnTo>
                    <a:pt x="49" y="522"/>
                  </a:lnTo>
                  <a:lnTo>
                    <a:pt x="70" y="522"/>
                  </a:lnTo>
                  <a:lnTo>
                    <a:pt x="93" y="521"/>
                  </a:lnTo>
                  <a:lnTo>
                    <a:pt x="114" y="521"/>
                  </a:lnTo>
                  <a:lnTo>
                    <a:pt x="146" y="509"/>
                  </a:lnTo>
                  <a:lnTo>
                    <a:pt x="158" y="500"/>
                  </a:lnTo>
                  <a:lnTo>
                    <a:pt x="164" y="490"/>
                  </a:lnTo>
                  <a:lnTo>
                    <a:pt x="167" y="481"/>
                  </a:lnTo>
                  <a:lnTo>
                    <a:pt x="167" y="477"/>
                  </a:lnTo>
                  <a:lnTo>
                    <a:pt x="165" y="471"/>
                  </a:lnTo>
                  <a:lnTo>
                    <a:pt x="160" y="464"/>
                  </a:lnTo>
                  <a:lnTo>
                    <a:pt x="152" y="458"/>
                  </a:lnTo>
                  <a:lnTo>
                    <a:pt x="124" y="450"/>
                  </a:lnTo>
                  <a:lnTo>
                    <a:pt x="93" y="454"/>
                  </a:lnTo>
                  <a:lnTo>
                    <a:pt x="80" y="458"/>
                  </a:lnTo>
                  <a:lnTo>
                    <a:pt x="68" y="462"/>
                  </a:lnTo>
                  <a:lnTo>
                    <a:pt x="57" y="465"/>
                  </a:lnTo>
                  <a:lnTo>
                    <a:pt x="44" y="465"/>
                  </a:lnTo>
                  <a:lnTo>
                    <a:pt x="17" y="462"/>
                  </a:lnTo>
                  <a:lnTo>
                    <a:pt x="4" y="452"/>
                  </a:lnTo>
                  <a:lnTo>
                    <a:pt x="0" y="439"/>
                  </a:lnTo>
                  <a:lnTo>
                    <a:pt x="0" y="424"/>
                  </a:lnTo>
                  <a:lnTo>
                    <a:pt x="4" y="405"/>
                  </a:lnTo>
                  <a:lnTo>
                    <a:pt x="8" y="397"/>
                  </a:lnTo>
                  <a:lnTo>
                    <a:pt x="13" y="387"/>
                  </a:lnTo>
                  <a:lnTo>
                    <a:pt x="19" y="382"/>
                  </a:lnTo>
                  <a:lnTo>
                    <a:pt x="27" y="374"/>
                  </a:lnTo>
                  <a:lnTo>
                    <a:pt x="32" y="368"/>
                  </a:lnTo>
                  <a:lnTo>
                    <a:pt x="42" y="365"/>
                  </a:lnTo>
                  <a:lnTo>
                    <a:pt x="51" y="361"/>
                  </a:lnTo>
                  <a:lnTo>
                    <a:pt x="61" y="361"/>
                  </a:lnTo>
                  <a:lnTo>
                    <a:pt x="82" y="361"/>
                  </a:lnTo>
                  <a:lnTo>
                    <a:pt x="106" y="365"/>
                  </a:lnTo>
                  <a:lnTo>
                    <a:pt x="158" y="374"/>
                  </a:lnTo>
                  <a:lnTo>
                    <a:pt x="202" y="376"/>
                  </a:lnTo>
                  <a:lnTo>
                    <a:pt x="215" y="372"/>
                  </a:lnTo>
                  <a:lnTo>
                    <a:pt x="222" y="363"/>
                  </a:lnTo>
                  <a:lnTo>
                    <a:pt x="222" y="357"/>
                  </a:lnTo>
                  <a:lnTo>
                    <a:pt x="221" y="353"/>
                  </a:lnTo>
                  <a:lnTo>
                    <a:pt x="209" y="348"/>
                  </a:lnTo>
                  <a:lnTo>
                    <a:pt x="169" y="344"/>
                  </a:lnTo>
                  <a:lnTo>
                    <a:pt x="146" y="342"/>
                  </a:lnTo>
                  <a:lnTo>
                    <a:pt x="127" y="338"/>
                  </a:lnTo>
                  <a:lnTo>
                    <a:pt x="112" y="330"/>
                  </a:lnTo>
                  <a:lnTo>
                    <a:pt x="105" y="319"/>
                  </a:lnTo>
                  <a:lnTo>
                    <a:pt x="105" y="311"/>
                  </a:lnTo>
                  <a:lnTo>
                    <a:pt x="108" y="302"/>
                  </a:lnTo>
                  <a:lnTo>
                    <a:pt x="114" y="289"/>
                  </a:lnTo>
                  <a:lnTo>
                    <a:pt x="116" y="285"/>
                  </a:lnTo>
                  <a:lnTo>
                    <a:pt x="120" y="277"/>
                  </a:lnTo>
                  <a:lnTo>
                    <a:pt x="125" y="272"/>
                  </a:lnTo>
                  <a:lnTo>
                    <a:pt x="129" y="264"/>
                  </a:lnTo>
                  <a:lnTo>
                    <a:pt x="135" y="258"/>
                  </a:lnTo>
                  <a:lnTo>
                    <a:pt x="141" y="251"/>
                  </a:lnTo>
                  <a:lnTo>
                    <a:pt x="144" y="243"/>
                  </a:lnTo>
                  <a:lnTo>
                    <a:pt x="152" y="237"/>
                  </a:lnTo>
                  <a:lnTo>
                    <a:pt x="158" y="230"/>
                  </a:lnTo>
                  <a:lnTo>
                    <a:pt x="165" y="224"/>
                  </a:lnTo>
                  <a:lnTo>
                    <a:pt x="171" y="216"/>
                  </a:lnTo>
                  <a:lnTo>
                    <a:pt x="179" y="211"/>
                  </a:lnTo>
                  <a:lnTo>
                    <a:pt x="186" y="205"/>
                  </a:lnTo>
                  <a:lnTo>
                    <a:pt x="194" y="199"/>
                  </a:lnTo>
                  <a:lnTo>
                    <a:pt x="202" y="194"/>
                  </a:lnTo>
                  <a:lnTo>
                    <a:pt x="209" y="188"/>
                  </a:lnTo>
                  <a:lnTo>
                    <a:pt x="217" y="184"/>
                  </a:lnTo>
                  <a:lnTo>
                    <a:pt x="224" y="178"/>
                  </a:lnTo>
                  <a:lnTo>
                    <a:pt x="232" y="175"/>
                  </a:lnTo>
                  <a:lnTo>
                    <a:pt x="240" y="173"/>
                  </a:lnTo>
                  <a:lnTo>
                    <a:pt x="255" y="167"/>
                  </a:lnTo>
                  <a:lnTo>
                    <a:pt x="268" y="165"/>
                  </a:lnTo>
                  <a:lnTo>
                    <a:pt x="281" y="165"/>
                  </a:lnTo>
                  <a:lnTo>
                    <a:pt x="308" y="167"/>
                  </a:lnTo>
                  <a:lnTo>
                    <a:pt x="331" y="163"/>
                  </a:lnTo>
                  <a:lnTo>
                    <a:pt x="352" y="156"/>
                  </a:lnTo>
                  <a:lnTo>
                    <a:pt x="359" y="152"/>
                  </a:lnTo>
                  <a:lnTo>
                    <a:pt x="369" y="146"/>
                  </a:lnTo>
                  <a:lnTo>
                    <a:pt x="376" y="140"/>
                  </a:lnTo>
                  <a:lnTo>
                    <a:pt x="382" y="135"/>
                  </a:lnTo>
                  <a:lnTo>
                    <a:pt x="394" y="127"/>
                  </a:lnTo>
                  <a:lnTo>
                    <a:pt x="399" y="119"/>
                  </a:lnTo>
                  <a:lnTo>
                    <a:pt x="401" y="118"/>
                  </a:lnTo>
                  <a:lnTo>
                    <a:pt x="337" y="237"/>
                  </a:lnTo>
                  <a:lnTo>
                    <a:pt x="152" y="296"/>
                  </a:lnTo>
                  <a:lnTo>
                    <a:pt x="318" y="275"/>
                  </a:lnTo>
                  <a:lnTo>
                    <a:pt x="238" y="416"/>
                  </a:lnTo>
                  <a:lnTo>
                    <a:pt x="53" y="406"/>
                  </a:lnTo>
                  <a:lnTo>
                    <a:pt x="224" y="446"/>
                  </a:lnTo>
                  <a:lnTo>
                    <a:pt x="175" y="541"/>
                  </a:lnTo>
                  <a:lnTo>
                    <a:pt x="42" y="549"/>
                  </a:lnTo>
                  <a:lnTo>
                    <a:pt x="162" y="568"/>
                  </a:lnTo>
                  <a:lnTo>
                    <a:pt x="127" y="648"/>
                  </a:lnTo>
                  <a:lnTo>
                    <a:pt x="53" y="676"/>
                  </a:lnTo>
                  <a:lnTo>
                    <a:pt x="127" y="673"/>
                  </a:lnTo>
                  <a:lnTo>
                    <a:pt x="97" y="787"/>
                  </a:lnTo>
                  <a:lnTo>
                    <a:pt x="150" y="646"/>
                  </a:lnTo>
                  <a:lnTo>
                    <a:pt x="200" y="543"/>
                  </a:lnTo>
                  <a:lnTo>
                    <a:pt x="209" y="764"/>
                  </a:lnTo>
                  <a:lnTo>
                    <a:pt x="222" y="507"/>
                  </a:lnTo>
                  <a:lnTo>
                    <a:pt x="266" y="431"/>
                  </a:lnTo>
                  <a:lnTo>
                    <a:pt x="314" y="627"/>
                  </a:lnTo>
                  <a:lnTo>
                    <a:pt x="289" y="399"/>
                  </a:lnTo>
                  <a:lnTo>
                    <a:pt x="350" y="285"/>
                  </a:lnTo>
                  <a:lnTo>
                    <a:pt x="424" y="437"/>
                  </a:lnTo>
                  <a:lnTo>
                    <a:pt x="367" y="251"/>
                  </a:lnTo>
                  <a:lnTo>
                    <a:pt x="375" y="235"/>
                  </a:lnTo>
                  <a:lnTo>
                    <a:pt x="380" y="218"/>
                  </a:lnTo>
                  <a:lnTo>
                    <a:pt x="390" y="197"/>
                  </a:lnTo>
                  <a:lnTo>
                    <a:pt x="399" y="175"/>
                  </a:lnTo>
                  <a:lnTo>
                    <a:pt x="411" y="152"/>
                  </a:lnTo>
                  <a:lnTo>
                    <a:pt x="414" y="146"/>
                  </a:lnTo>
                  <a:lnTo>
                    <a:pt x="416" y="142"/>
                  </a:lnTo>
                  <a:lnTo>
                    <a:pt x="418" y="137"/>
                  </a:lnTo>
                  <a:lnTo>
                    <a:pt x="422" y="131"/>
                  </a:lnTo>
                  <a:lnTo>
                    <a:pt x="424" y="127"/>
                  </a:lnTo>
                  <a:lnTo>
                    <a:pt x="428" y="123"/>
                  </a:lnTo>
                  <a:lnTo>
                    <a:pt x="432" y="116"/>
                  </a:lnTo>
                  <a:lnTo>
                    <a:pt x="439" y="108"/>
                  </a:lnTo>
                  <a:lnTo>
                    <a:pt x="443" y="104"/>
                  </a:lnTo>
                  <a:lnTo>
                    <a:pt x="447" y="99"/>
                  </a:lnTo>
                  <a:lnTo>
                    <a:pt x="451" y="95"/>
                  </a:lnTo>
                  <a:lnTo>
                    <a:pt x="456" y="91"/>
                  </a:lnTo>
                  <a:lnTo>
                    <a:pt x="460" y="85"/>
                  </a:lnTo>
                  <a:lnTo>
                    <a:pt x="466" y="81"/>
                  </a:lnTo>
                  <a:lnTo>
                    <a:pt x="472" y="76"/>
                  </a:lnTo>
                  <a:lnTo>
                    <a:pt x="477" y="72"/>
                  </a:lnTo>
                  <a:lnTo>
                    <a:pt x="483" y="66"/>
                  </a:lnTo>
                  <a:lnTo>
                    <a:pt x="489" y="62"/>
                  </a:lnTo>
                  <a:lnTo>
                    <a:pt x="494" y="57"/>
                  </a:lnTo>
                  <a:lnTo>
                    <a:pt x="502" y="53"/>
                  </a:lnTo>
                  <a:lnTo>
                    <a:pt x="508" y="47"/>
                  </a:lnTo>
                  <a:lnTo>
                    <a:pt x="513" y="43"/>
                  </a:lnTo>
                  <a:lnTo>
                    <a:pt x="525" y="34"/>
                  </a:lnTo>
                  <a:lnTo>
                    <a:pt x="530" y="30"/>
                  </a:lnTo>
                  <a:lnTo>
                    <a:pt x="536" y="26"/>
                  </a:lnTo>
                  <a:lnTo>
                    <a:pt x="546" y="19"/>
                  </a:lnTo>
                  <a:lnTo>
                    <a:pt x="555" y="13"/>
                  </a:lnTo>
                  <a:lnTo>
                    <a:pt x="563" y="7"/>
                  </a:lnTo>
                  <a:lnTo>
                    <a:pt x="568" y="4"/>
                  </a:lnTo>
                  <a:lnTo>
                    <a:pt x="572" y="0"/>
                  </a:lnTo>
                  <a:lnTo>
                    <a:pt x="542" y="114"/>
                  </a:lnTo>
                  <a:lnTo>
                    <a:pt x="534" y="110"/>
                  </a:lnTo>
                  <a:lnTo>
                    <a:pt x="510" y="110"/>
                  </a:lnTo>
                  <a:lnTo>
                    <a:pt x="479" y="118"/>
                  </a:lnTo>
                  <a:lnTo>
                    <a:pt x="479" y="11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5413" name="Freeform 53"/>
            <p:cNvSpPr>
              <a:spLocks/>
            </p:cNvSpPr>
            <p:nvPr/>
          </p:nvSpPr>
          <p:spPr bwMode="auto">
            <a:xfrm>
              <a:off x="240" y="480"/>
              <a:ext cx="432" cy="2064"/>
            </a:xfrm>
            <a:custGeom>
              <a:avLst/>
              <a:gdLst/>
              <a:ahLst/>
              <a:cxnLst>
                <a:cxn ang="0">
                  <a:pos x="703" y="331"/>
                </a:cxn>
                <a:cxn ang="0">
                  <a:pos x="699" y="488"/>
                </a:cxn>
                <a:cxn ang="0">
                  <a:pos x="737" y="576"/>
                </a:cxn>
                <a:cxn ang="0">
                  <a:pos x="783" y="656"/>
                </a:cxn>
                <a:cxn ang="0">
                  <a:pos x="838" y="745"/>
                </a:cxn>
                <a:cxn ang="0">
                  <a:pos x="882" y="914"/>
                </a:cxn>
                <a:cxn ang="0">
                  <a:pos x="855" y="1011"/>
                </a:cxn>
                <a:cxn ang="0">
                  <a:pos x="810" y="1093"/>
                </a:cxn>
                <a:cxn ang="0">
                  <a:pos x="783" y="1040"/>
                </a:cxn>
                <a:cxn ang="0">
                  <a:pos x="741" y="952"/>
                </a:cxn>
                <a:cxn ang="0">
                  <a:pos x="650" y="971"/>
                </a:cxn>
                <a:cxn ang="0">
                  <a:pos x="669" y="1099"/>
                </a:cxn>
                <a:cxn ang="0">
                  <a:pos x="739" y="1215"/>
                </a:cxn>
                <a:cxn ang="0">
                  <a:pos x="764" y="1342"/>
                </a:cxn>
                <a:cxn ang="0">
                  <a:pos x="650" y="1348"/>
                </a:cxn>
                <a:cxn ang="0">
                  <a:pos x="585" y="1228"/>
                </a:cxn>
                <a:cxn ang="0">
                  <a:pos x="528" y="1241"/>
                </a:cxn>
                <a:cxn ang="0">
                  <a:pos x="564" y="1353"/>
                </a:cxn>
                <a:cxn ang="0">
                  <a:pos x="589" y="1420"/>
                </a:cxn>
                <a:cxn ang="0">
                  <a:pos x="616" y="1498"/>
                </a:cxn>
                <a:cxn ang="0">
                  <a:pos x="644" y="1640"/>
                </a:cxn>
                <a:cxn ang="0">
                  <a:pos x="524" y="1642"/>
                </a:cxn>
                <a:cxn ang="0">
                  <a:pos x="490" y="1538"/>
                </a:cxn>
                <a:cxn ang="0">
                  <a:pos x="466" y="1420"/>
                </a:cxn>
                <a:cxn ang="0">
                  <a:pos x="443" y="1403"/>
                </a:cxn>
                <a:cxn ang="0">
                  <a:pos x="441" y="1718"/>
                </a:cxn>
                <a:cxn ang="0">
                  <a:pos x="355" y="1781"/>
                </a:cxn>
                <a:cxn ang="0">
                  <a:pos x="298" y="1686"/>
                </a:cxn>
                <a:cxn ang="0">
                  <a:pos x="331" y="1583"/>
                </a:cxn>
                <a:cxn ang="0">
                  <a:pos x="154" y="1568"/>
                </a:cxn>
                <a:cxn ang="0">
                  <a:pos x="203" y="1502"/>
                </a:cxn>
                <a:cxn ang="0">
                  <a:pos x="336" y="1405"/>
                </a:cxn>
                <a:cxn ang="0">
                  <a:pos x="104" y="1353"/>
                </a:cxn>
                <a:cxn ang="0">
                  <a:pos x="99" y="1279"/>
                </a:cxn>
                <a:cxn ang="0">
                  <a:pos x="323" y="1177"/>
                </a:cxn>
                <a:cxn ang="0">
                  <a:pos x="323" y="1085"/>
                </a:cxn>
                <a:cxn ang="0">
                  <a:pos x="129" y="1142"/>
                </a:cxn>
                <a:cxn ang="0">
                  <a:pos x="0" y="1059"/>
                </a:cxn>
                <a:cxn ang="0">
                  <a:pos x="49" y="962"/>
                </a:cxn>
                <a:cxn ang="0">
                  <a:pos x="353" y="901"/>
                </a:cxn>
                <a:cxn ang="0">
                  <a:pos x="273" y="855"/>
                </a:cxn>
                <a:cxn ang="0">
                  <a:pos x="138" y="810"/>
                </a:cxn>
                <a:cxn ang="0">
                  <a:pos x="165" y="713"/>
                </a:cxn>
                <a:cxn ang="0">
                  <a:pos x="213" y="618"/>
                </a:cxn>
                <a:cxn ang="0">
                  <a:pos x="277" y="532"/>
                </a:cxn>
                <a:cxn ang="0">
                  <a:pos x="391" y="464"/>
                </a:cxn>
                <a:cxn ang="0">
                  <a:pos x="553" y="367"/>
                </a:cxn>
                <a:cxn ang="0">
                  <a:pos x="216" y="777"/>
                </a:cxn>
                <a:cxn ang="0">
                  <a:pos x="148" y="1308"/>
                </a:cxn>
                <a:cxn ang="0">
                  <a:pos x="403" y="1429"/>
                </a:cxn>
                <a:cxn ang="0">
                  <a:pos x="526" y="893"/>
                </a:cxn>
                <a:cxn ang="0">
                  <a:pos x="608" y="466"/>
                </a:cxn>
                <a:cxn ang="0">
                  <a:pos x="635" y="327"/>
                </a:cxn>
                <a:cxn ang="0">
                  <a:pos x="661" y="253"/>
                </a:cxn>
                <a:cxn ang="0">
                  <a:pos x="705" y="184"/>
                </a:cxn>
                <a:cxn ang="0">
                  <a:pos x="756" y="112"/>
                </a:cxn>
                <a:cxn ang="0">
                  <a:pos x="831" y="19"/>
                </a:cxn>
                <a:cxn ang="0">
                  <a:pos x="734" y="268"/>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lnTo>
                    <a:pt x="734" y="26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5414" name="Freeform 54"/>
            <p:cNvSpPr>
              <a:spLocks/>
            </p:cNvSpPr>
            <p:nvPr/>
          </p:nvSpPr>
          <p:spPr bwMode="auto">
            <a:xfrm rot="-4460609">
              <a:off x="506" y="250"/>
              <a:ext cx="466" cy="230"/>
            </a:xfrm>
            <a:custGeom>
              <a:avLst/>
              <a:gdLst/>
              <a:ahLst/>
              <a:cxnLst>
                <a:cxn ang="0">
                  <a:pos x="184" y="311"/>
                </a:cxn>
                <a:cxn ang="0">
                  <a:pos x="256" y="273"/>
                </a:cxn>
                <a:cxn ang="0">
                  <a:pos x="287" y="234"/>
                </a:cxn>
                <a:cxn ang="0">
                  <a:pos x="309" y="194"/>
                </a:cxn>
                <a:cxn ang="0">
                  <a:pos x="336" y="146"/>
                </a:cxn>
                <a:cxn ang="0">
                  <a:pos x="401" y="83"/>
                </a:cxn>
                <a:cxn ang="0">
                  <a:pos x="452" y="70"/>
                </a:cxn>
                <a:cxn ang="0">
                  <a:pos x="500" y="70"/>
                </a:cxn>
                <a:cxn ang="0">
                  <a:pos x="482" y="95"/>
                </a:cxn>
                <a:cxn ang="0">
                  <a:pos x="454" y="137"/>
                </a:cxn>
                <a:cxn ang="0">
                  <a:pos x="486" y="173"/>
                </a:cxn>
                <a:cxn ang="0">
                  <a:pos x="538" y="131"/>
                </a:cxn>
                <a:cxn ang="0">
                  <a:pos x="572" y="70"/>
                </a:cxn>
                <a:cxn ang="0">
                  <a:pos x="623" y="28"/>
                </a:cxn>
                <a:cxn ang="0">
                  <a:pos x="654" y="78"/>
                </a:cxn>
                <a:cxn ang="0">
                  <a:pos x="617" y="137"/>
                </a:cxn>
                <a:cxn ang="0">
                  <a:pos x="638" y="157"/>
                </a:cxn>
                <a:cxn ang="0">
                  <a:pos x="678" y="114"/>
                </a:cxn>
                <a:cxn ang="0">
                  <a:pos x="703" y="87"/>
                </a:cxn>
                <a:cxn ang="0">
                  <a:pos x="732" y="53"/>
                </a:cxn>
                <a:cxn ang="0">
                  <a:pos x="787" y="5"/>
                </a:cxn>
                <a:cxn ang="0">
                  <a:pos x="819" y="59"/>
                </a:cxn>
                <a:cxn ang="0">
                  <a:pos x="781" y="100"/>
                </a:cxn>
                <a:cxn ang="0">
                  <a:pos x="733" y="140"/>
                </a:cxn>
                <a:cxn ang="0">
                  <a:pos x="732" y="156"/>
                </a:cxn>
                <a:cxn ang="0">
                  <a:pos x="874" y="76"/>
                </a:cxn>
                <a:cxn ang="0">
                  <a:pos x="924" y="99"/>
                </a:cxn>
                <a:cxn ang="0">
                  <a:pos x="895" y="148"/>
                </a:cxn>
                <a:cxn ang="0">
                  <a:pos x="842" y="161"/>
                </a:cxn>
                <a:cxn ang="0">
                  <a:pos x="880" y="243"/>
                </a:cxn>
                <a:cxn ang="0">
                  <a:pos x="838" y="239"/>
                </a:cxn>
                <a:cxn ang="0">
                  <a:pos x="760" y="203"/>
                </a:cxn>
                <a:cxn ang="0">
                  <a:pos x="796" y="321"/>
                </a:cxn>
                <a:cxn ang="0">
                  <a:pos x="764" y="342"/>
                </a:cxn>
                <a:cxn ang="0">
                  <a:pos x="661" y="268"/>
                </a:cxn>
                <a:cxn ang="0">
                  <a:pos x="619" y="291"/>
                </a:cxn>
                <a:cxn ang="0">
                  <a:pos x="695" y="363"/>
                </a:cxn>
                <a:cxn ang="0">
                  <a:pos x="692" y="443"/>
                </a:cxn>
                <a:cxn ang="0">
                  <a:pos x="635" y="445"/>
                </a:cxn>
                <a:cxn ang="0">
                  <a:pos x="530" y="325"/>
                </a:cxn>
                <a:cxn ang="0">
                  <a:pos x="530" y="370"/>
                </a:cxn>
                <a:cxn ang="0">
                  <a:pos x="543" y="445"/>
                </a:cxn>
                <a:cxn ang="0">
                  <a:pos x="494" y="456"/>
                </a:cxn>
                <a:cxn ang="0">
                  <a:pos x="439" y="460"/>
                </a:cxn>
                <a:cxn ang="0">
                  <a:pos x="384" y="452"/>
                </a:cxn>
                <a:cxn ang="0">
                  <a:pos x="325" y="418"/>
                </a:cxn>
                <a:cxn ang="0">
                  <a:pos x="241" y="370"/>
                </a:cxn>
                <a:cxn ang="0">
                  <a:pos x="509" y="416"/>
                </a:cxn>
                <a:cxn ang="0">
                  <a:pos x="764" y="311"/>
                </a:cxn>
                <a:cxn ang="0">
                  <a:pos x="754" y="167"/>
                </a:cxn>
                <a:cxn ang="0">
                  <a:pos x="482" y="249"/>
                </a:cxn>
                <a:cxn ang="0">
                  <a:pos x="270" y="321"/>
                </a:cxn>
                <a:cxn ang="0">
                  <a:pos x="201" y="344"/>
                </a:cxn>
                <a:cxn ang="0">
                  <a:pos x="159" y="349"/>
                </a:cxn>
                <a:cxn ang="0">
                  <a:pos x="119" y="348"/>
                </a:cxn>
                <a:cxn ang="0">
                  <a:pos x="74" y="344"/>
                </a:cxn>
                <a:cxn ang="0">
                  <a:pos x="13" y="334"/>
                </a:cxn>
                <a:cxn ang="0">
                  <a:pos x="150" y="313"/>
                </a:cxn>
              </a:cxnLst>
              <a:rect l="0" t="0" r="r" b="b"/>
              <a:pathLst>
                <a:path w="931" h="460">
                  <a:moveTo>
                    <a:pt x="150" y="313"/>
                  </a:moveTo>
                  <a:lnTo>
                    <a:pt x="154" y="315"/>
                  </a:lnTo>
                  <a:lnTo>
                    <a:pt x="161" y="315"/>
                  </a:lnTo>
                  <a:lnTo>
                    <a:pt x="169" y="315"/>
                  </a:lnTo>
                  <a:lnTo>
                    <a:pt x="176" y="313"/>
                  </a:lnTo>
                  <a:lnTo>
                    <a:pt x="184" y="311"/>
                  </a:lnTo>
                  <a:lnTo>
                    <a:pt x="193" y="310"/>
                  </a:lnTo>
                  <a:lnTo>
                    <a:pt x="214" y="302"/>
                  </a:lnTo>
                  <a:lnTo>
                    <a:pt x="235" y="291"/>
                  </a:lnTo>
                  <a:lnTo>
                    <a:pt x="247" y="283"/>
                  </a:lnTo>
                  <a:lnTo>
                    <a:pt x="252" y="277"/>
                  </a:lnTo>
                  <a:lnTo>
                    <a:pt x="256" y="273"/>
                  </a:lnTo>
                  <a:lnTo>
                    <a:pt x="262" y="268"/>
                  </a:lnTo>
                  <a:lnTo>
                    <a:pt x="268" y="262"/>
                  </a:lnTo>
                  <a:lnTo>
                    <a:pt x="271" y="254"/>
                  </a:lnTo>
                  <a:lnTo>
                    <a:pt x="277" y="249"/>
                  </a:lnTo>
                  <a:lnTo>
                    <a:pt x="281" y="241"/>
                  </a:lnTo>
                  <a:lnTo>
                    <a:pt x="287" y="234"/>
                  </a:lnTo>
                  <a:lnTo>
                    <a:pt x="290" y="226"/>
                  </a:lnTo>
                  <a:lnTo>
                    <a:pt x="294" y="220"/>
                  </a:lnTo>
                  <a:lnTo>
                    <a:pt x="298" y="213"/>
                  </a:lnTo>
                  <a:lnTo>
                    <a:pt x="304" y="207"/>
                  </a:lnTo>
                  <a:lnTo>
                    <a:pt x="306" y="199"/>
                  </a:lnTo>
                  <a:lnTo>
                    <a:pt x="309" y="194"/>
                  </a:lnTo>
                  <a:lnTo>
                    <a:pt x="313" y="186"/>
                  </a:lnTo>
                  <a:lnTo>
                    <a:pt x="317" y="180"/>
                  </a:lnTo>
                  <a:lnTo>
                    <a:pt x="323" y="169"/>
                  </a:lnTo>
                  <a:lnTo>
                    <a:pt x="327" y="163"/>
                  </a:lnTo>
                  <a:lnTo>
                    <a:pt x="330" y="156"/>
                  </a:lnTo>
                  <a:lnTo>
                    <a:pt x="336" y="146"/>
                  </a:lnTo>
                  <a:lnTo>
                    <a:pt x="342" y="135"/>
                  </a:lnTo>
                  <a:lnTo>
                    <a:pt x="349" y="125"/>
                  </a:lnTo>
                  <a:lnTo>
                    <a:pt x="357" y="116"/>
                  </a:lnTo>
                  <a:lnTo>
                    <a:pt x="365" y="108"/>
                  </a:lnTo>
                  <a:lnTo>
                    <a:pt x="382" y="93"/>
                  </a:lnTo>
                  <a:lnTo>
                    <a:pt x="401" y="83"/>
                  </a:lnTo>
                  <a:lnTo>
                    <a:pt x="412" y="80"/>
                  </a:lnTo>
                  <a:lnTo>
                    <a:pt x="422" y="76"/>
                  </a:lnTo>
                  <a:lnTo>
                    <a:pt x="427" y="74"/>
                  </a:lnTo>
                  <a:lnTo>
                    <a:pt x="433" y="74"/>
                  </a:lnTo>
                  <a:lnTo>
                    <a:pt x="443" y="72"/>
                  </a:lnTo>
                  <a:lnTo>
                    <a:pt x="452" y="70"/>
                  </a:lnTo>
                  <a:lnTo>
                    <a:pt x="460" y="70"/>
                  </a:lnTo>
                  <a:lnTo>
                    <a:pt x="469" y="68"/>
                  </a:lnTo>
                  <a:lnTo>
                    <a:pt x="477" y="68"/>
                  </a:lnTo>
                  <a:lnTo>
                    <a:pt x="482" y="68"/>
                  </a:lnTo>
                  <a:lnTo>
                    <a:pt x="490" y="70"/>
                  </a:lnTo>
                  <a:lnTo>
                    <a:pt x="500" y="70"/>
                  </a:lnTo>
                  <a:lnTo>
                    <a:pt x="509" y="72"/>
                  </a:lnTo>
                  <a:lnTo>
                    <a:pt x="505" y="74"/>
                  </a:lnTo>
                  <a:lnTo>
                    <a:pt x="498" y="80"/>
                  </a:lnTo>
                  <a:lnTo>
                    <a:pt x="494" y="85"/>
                  </a:lnTo>
                  <a:lnTo>
                    <a:pt x="488" y="91"/>
                  </a:lnTo>
                  <a:lnTo>
                    <a:pt x="482" y="95"/>
                  </a:lnTo>
                  <a:lnTo>
                    <a:pt x="477" y="102"/>
                  </a:lnTo>
                  <a:lnTo>
                    <a:pt x="471" y="108"/>
                  </a:lnTo>
                  <a:lnTo>
                    <a:pt x="467" y="116"/>
                  </a:lnTo>
                  <a:lnTo>
                    <a:pt x="462" y="121"/>
                  </a:lnTo>
                  <a:lnTo>
                    <a:pt x="458" y="129"/>
                  </a:lnTo>
                  <a:lnTo>
                    <a:pt x="454" y="137"/>
                  </a:lnTo>
                  <a:lnTo>
                    <a:pt x="452" y="144"/>
                  </a:lnTo>
                  <a:lnTo>
                    <a:pt x="450" y="156"/>
                  </a:lnTo>
                  <a:lnTo>
                    <a:pt x="454" y="165"/>
                  </a:lnTo>
                  <a:lnTo>
                    <a:pt x="463" y="171"/>
                  </a:lnTo>
                  <a:lnTo>
                    <a:pt x="473" y="175"/>
                  </a:lnTo>
                  <a:lnTo>
                    <a:pt x="486" y="173"/>
                  </a:lnTo>
                  <a:lnTo>
                    <a:pt x="500" y="169"/>
                  </a:lnTo>
                  <a:lnTo>
                    <a:pt x="513" y="161"/>
                  </a:lnTo>
                  <a:lnTo>
                    <a:pt x="524" y="152"/>
                  </a:lnTo>
                  <a:lnTo>
                    <a:pt x="530" y="146"/>
                  </a:lnTo>
                  <a:lnTo>
                    <a:pt x="534" y="138"/>
                  </a:lnTo>
                  <a:lnTo>
                    <a:pt x="538" y="131"/>
                  </a:lnTo>
                  <a:lnTo>
                    <a:pt x="541" y="123"/>
                  </a:lnTo>
                  <a:lnTo>
                    <a:pt x="547" y="114"/>
                  </a:lnTo>
                  <a:lnTo>
                    <a:pt x="553" y="102"/>
                  </a:lnTo>
                  <a:lnTo>
                    <a:pt x="559" y="93"/>
                  </a:lnTo>
                  <a:lnTo>
                    <a:pt x="564" y="81"/>
                  </a:lnTo>
                  <a:lnTo>
                    <a:pt x="572" y="70"/>
                  </a:lnTo>
                  <a:lnTo>
                    <a:pt x="579" y="61"/>
                  </a:lnTo>
                  <a:lnTo>
                    <a:pt x="587" y="51"/>
                  </a:lnTo>
                  <a:lnTo>
                    <a:pt x="595" y="43"/>
                  </a:lnTo>
                  <a:lnTo>
                    <a:pt x="610" y="32"/>
                  </a:lnTo>
                  <a:lnTo>
                    <a:pt x="619" y="28"/>
                  </a:lnTo>
                  <a:lnTo>
                    <a:pt x="623" y="28"/>
                  </a:lnTo>
                  <a:lnTo>
                    <a:pt x="627" y="28"/>
                  </a:lnTo>
                  <a:lnTo>
                    <a:pt x="636" y="30"/>
                  </a:lnTo>
                  <a:lnTo>
                    <a:pt x="646" y="34"/>
                  </a:lnTo>
                  <a:lnTo>
                    <a:pt x="657" y="49"/>
                  </a:lnTo>
                  <a:lnTo>
                    <a:pt x="657" y="66"/>
                  </a:lnTo>
                  <a:lnTo>
                    <a:pt x="654" y="78"/>
                  </a:lnTo>
                  <a:lnTo>
                    <a:pt x="650" y="87"/>
                  </a:lnTo>
                  <a:lnTo>
                    <a:pt x="642" y="97"/>
                  </a:lnTo>
                  <a:lnTo>
                    <a:pt x="636" y="108"/>
                  </a:lnTo>
                  <a:lnTo>
                    <a:pt x="629" y="118"/>
                  </a:lnTo>
                  <a:lnTo>
                    <a:pt x="623" y="127"/>
                  </a:lnTo>
                  <a:lnTo>
                    <a:pt x="617" y="137"/>
                  </a:lnTo>
                  <a:lnTo>
                    <a:pt x="612" y="146"/>
                  </a:lnTo>
                  <a:lnTo>
                    <a:pt x="606" y="159"/>
                  </a:lnTo>
                  <a:lnTo>
                    <a:pt x="612" y="171"/>
                  </a:lnTo>
                  <a:lnTo>
                    <a:pt x="617" y="171"/>
                  </a:lnTo>
                  <a:lnTo>
                    <a:pt x="627" y="167"/>
                  </a:lnTo>
                  <a:lnTo>
                    <a:pt x="638" y="157"/>
                  </a:lnTo>
                  <a:lnTo>
                    <a:pt x="644" y="152"/>
                  </a:lnTo>
                  <a:lnTo>
                    <a:pt x="650" y="146"/>
                  </a:lnTo>
                  <a:lnTo>
                    <a:pt x="657" y="138"/>
                  </a:lnTo>
                  <a:lnTo>
                    <a:pt x="663" y="131"/>
                  </a:lnTo>
                  <a:lnTo>
                    <a:pt x="671" y="121"/>
                  </a:lnTo>
                  <a:lnTo>
                    <a:pt x="678" y="114"/>
                  </a:lnTo>
                  <a:lnTo>
                    <a:pt x="682" y="110"/>
                  </a:lnTo>
                  <a:lnTo>
                    <a:pt x="686" y="104"/>
                  </a:lnTo>
                  <a:lnTo>
                    <a:pt x="690" y="100"/>
                  </a:lnTo>
                  <a:lnTo>
                    <a:pt x="695" y="95"/>
                  </a:lnTo>
                  <a:lnTo>
                    <a:pt x="699" y="91"/>
                  </a:lnTo>
                  <a:lnTo>
                    <a:pt x="703" y="87"/>
                  </a:lnTo>
                  <a:lnTo>
                    <a:pt x="707" y="81"/>
                  </a:lnTo>
                  <a:lnTo>
                    <a:pt x="711" y="78"/>
                  </a:lnTo>
                  <a:lnTo>
                    <a:pt x="718" y="68"/>
                  </a:lnTo>
                  <a:lnTo>
                    <a:pt x="722" y="62"/>
                  </a:lnTo>
                  <a:lnTo>
                    <a:pt x="726" y="59"/>
                  </a:lnTo>
                  <a:lnTo>
                    <a:pt x="732" y="53"/>
                  </a:lnTo>
                  <a:lnTo>
                    <a:pt x="735" y="49"/>
                  </a:lnTo>
                  <a:lnTo>
                    <a:pt x="743" y="42"/>
                  </a:lnTo>
                  <a:lnTo>
                    <a:pt x="751" y="34"/>
                  </a:lnTo>
                  <a:lnTo>
                    <a:pt x="758" y="26"/>
                  </a:lnTo>
                  <a:lnTo>
                    <a:pt x="773" y="13"/>
                  </a:lnTo>
                  <a:lnTo>
                    <a:pt x="787" y="5"/>
                  </a:lnTo>
                  <a:lnTo>
                    <a:pt x="800" y="0"/>
                  </a:lnTo>
                  <a:lnTo>
                    <a:pt x="811" y="0"/>
                  </a:lnTo>
                  <a:lnTo>
                    <a:pt x="819" y="7"/>
                  </a:lnTo>
                  <a:lnTo>
                    <a:pt x="828" y="26"/>
                  </a:lnTo>
                  <a:lnTo>
                    <a:pt x="825" y="47"/>
                  </a:lnTo>
                  <a:lnTo>
                    <a:pt x="819" y="59"/>
                  </a:lnTo>
                  <a:lnTo>
                    <a:pt x="811" y="68"/>
                  </a:lnTo>
                  <a:lnTo>
                    <a:pt x="802" y="80"/>
                  </a:lnTo>
                  <a:lnTo>
                    <a:pt x="796" y="85"/>
                  </a:lnTo>
                  <a:lnTo>
                    <a:pt x="792" y="91"/>
                  </a:lnTo>
                  <a:lnTo>
                    <a:pt x="787" y="95"/>
                  </a:lnTo>
                  <a:lnTo>
                    <a:pt x="781" y="100"/>
                  </a:lnTo>
                  <a:lnTo>
                    <a:pt x="775" y="104"/>
                  </a:lnTo>
                  <a:lnTo>
                    <a:pt x="770" y="110"/>
                  </a:lnTo>
                  <a:lnTo>
                    <a:pt x="749" y="129"/>
                  </a:lnTo>
                  <a:lnTo>
                    <a:pt x="743" y="133"/>
                  </a:lnTo>
                  <a:lnTo>
                    <a:pt x="739" y="137"/>
                  </a:lnTo>
                  <a:lnTo>
                    <a:pt x="733" y="140"/>
                  </a:lnTo>
                  <a:lnTo>
                    <a:pt x="730" y="146"/>
                  </a:lnTo>
                  <a:lnTo>
                    <a:pt x="724" y="152"/>
                  </a:lnTo>
                  <a:lnTo>
                    <a:pt x="718" y="159"/>
                  </a:lnTo>
                  <a:lnTo>
                    <a:pt x="718" y="163"/>
                  </a:lnTo>
                  <a:lnTo>
                    <a:pt x="724" y="161"/>
                  </a:lnTo>
                  <a:lnTo>
                    <a:pt x="732" y="156"/>
                  </a:lnTo>
                  <a:lnTo>
                    <a:pt x="754" y="140"/>
                  </a:lnTo>
                  <a:lnTo>
                    <a:pt x="781" y="121"/>
                  </a:lnTo>
                  <a:lnTo>
                    <a:pt x="813" y="102"/>
                  </a:lnTo>
                  <a:lnTo>
                    <a:pt x="846" y="85"/>
                  </a:lnTo>
                  <a:lnTo>
                    <a:pt x="861" y="80"/>
                  </a:lnTo>
                  <a:lnTo>
                    <a:pt x="874" y="76"/>
                  </a:lnTo>
                  <a:lnTo>
                    <a:pt x="880" y="76"/>
                  </a:lnTo>
                  <a:lnTo>
                    <a:pt x="886" y="76"/>
                  </a:lnTo>
                  <a:lnTo>
                    <a:pt x="897" y="80"/>
                  </a:lnTo>
                  <a:lnTo>
                    <a:pt x="906" y="83"/>
                  </a:lnTo>
                  <a:lnTo>
                    <a:pt x="914" y="89"/>
                  </a:lnTo>
                  <a:lnTo>
                    <a:pt x="924" y="99"/>
                  </a:lnTo>
                  <a:lnTo>
                    <a:pt x="931" y="119"/>
                  </a:lnTo>
                  <a:lnTo>
                    <a:pt x="927" y="129"/>
                  </a:lnTo>
                  <a:lnTo>
                    <a:pt x="922" y="137"/>
                  </a:lnTo>
                  <a:lnTo>
                    <a:pt x="912" y="144"/>
                  </a:lnTo>
                  <a:lnTo>
                    <a:pt x="901" y="148"/>
                  </a:lnTo>
                  <a:lnTo>
                    <a:pt x="895" y="148"/>
                  </a:lnTo>
                  <a:lnTo>
                    <a:pt x="889" y="150"/>
                  </a:lnTo>
                  <a:lnTo>
                    <a:pt x="876" y="152"/>
                  </a:lnTo>
                  <a:lnTo>
                    <a:pt x="870" y="154"/>
                  </a:lnTo>
                  <a:lnTo>
                    <a:pt x="865" y="154"/>
                  </a:lnTo>
                  <a:lnTo>
                    <a:pt x="855" y="156"/>
                  </a:lnTo>
                  <a:lnTo>
                    <a:pt x="842" y="161"/>
                  </a:lnTo>
                  <a:lnTo>
                    <a:pt x="840" y="165"/>
                  </a:lnTo>
                  <a:lnTo>
                    <a:pt x="844" y="169"/>
                  </a:lnTo>
                  <a:lnTo>
                    <a:pt x="859" y="190"/>
                  </a:lnTo>
                  <a:lnTo>
                    <a:pt x="876" y="216"/>
                  </a:lnTo>
                  <a:lnTo>
                    <a:pt x="882" y="239"/>
                  </a:lnTo>
                  <a:lnTo>
                    <a:pt x="880" y="243"/>
                  </a:lnTo>
                  <a:lnTo>
                    <a:pt x="876" y="247"/>
                  </a:lnTo>
                  <a:lnTo>
                    <a:pt x="870" y="247"/>
                  </a:lnTo>
                  <a:lnTo>
                    <a:pt x="863" y="247"/>
                  </a:lnTo>
                  <a:lnTo>
                    <a:pt x="855" y="245"/>
                  </a:lnTo>
                  <a:lnTo>
                    <a:pt x="846" y="241"/>
                  </a:lnTo>
                  <a:lnTo>
                    <a:pt x="838" y="239"/>
                  </a:lnTo>
                  <a:lnTo>
                    <a:pt x="828" y="234"/>
                  </a:lnTo>
                  <a:lnTo>
                    <a:pt x="813" y="226"/>
                  </a:lnTo>
                  <a:lnTo>
                    <a:pt x="798" y="216"/>
                  </a:lnTo>
                  <a:lnTo>
                    <a:pt x="783" y="209"/>
                  </a:lnTo>
                  <a:lnTo>
                    <a:pt x="771" y="203"/>
                  </a:lnTo>
                  <a:lnTo>
                    <a:pt x="760" y="203"/>
                  </a:lnTo>
                  <a:lnTo>
                    <a:pt x="751" y="209"/>
                  </a:lnTo>
                  <a:lnTo>
                    <a:pt x="749" y="215"/>
                  </a:lnTo>
                  <a:lnTo>
                    <a:pt x="749" y="222"/>
                  </a:lnTo>
                  <a:lnTo>
                    <a:pt x="754" y="239"/>
                  </a:lnTo>
                  <a:lnTo>
                    <a:pt x="777" y="281"/>
                  </a:lnTo>
                  <a:lnTo>
                    <a:pt x="796" y="321"/>
                  </a:lnTo>
                  <a:lnTo>
                    <a:pt x="796" y="334"/>
                  </a:lnTo>
                  <a:lnTo>
                    <a:pt x="792" y="340"/>
                  </a:lnTo>
                  <a:lnTo>
                    <a:pt x="787" y="344"/>
                  </a:lnTo>
                  <a:lnTo>
                    <a:pt x="779" y="344"/>
                  </a:lnTo>
                  <a:lnTo>
                    <a:pt x="771" y="344"/>
                  </a:lnTo>
                  <a:lnTo>
                    <a:pt x="764" y="342"/>
                  </a:lnTo>
                  <a:lnTo>
                    <a:pt x="756" y="338"/>
                  </a:lnTo>
                  <a:lnTo>
                    <a:pt x="741" y="327"/>
                  </a:lnTo>
                  <a:lnTo>
                    <a:pt x="724" y="311"/>
                  </a:lnTo>
                  <a:lnTo>
                    <a:pt x="709" y="298"/>
                  </a:lnTo>
                  <a:lnTo>
                    <a:pt x="692" y="285"/>
                  </a:lnTo>
                  <a:lnTo>
                    <a:pt x="661" y="268"/>
                  </a:lnTo>
                  <a:lnTo>
                    <a:pt x="648" y="268"/>
                  </a:lnTo>
                  <a:lnTo>
                    <a:pt x="636" y="270"/>
                  </a:lnTo>
                  <a:lnTo>
                    <a:pt x="627" y="273"/>
                  </a:lnTo>
                  <a:lnTo>
                    <a:pt x="625" y="277"/>
                  </a:lnTo>
                  <a:lnTo>
                    <a:pt x="621" y="281"/>
                  </a:lnTo>
                  <a:lnTo>
                    <a:pt x="619" y="291"/>
                  </a:lnTo>
                  <a:lnTo>
                    <a:pt x="621" y="302"/>
                  </a:lnTo>
                  <a:lnTo>
                    <a:pt x="636" y="325"/>
                  </a:lnTo>
                  <a:lnTo>
                    <a:pt x="661" y="346"/>
                  </a:lnTo>
                  <a:lnTo>
                    <a:pt x="673" y="351"/>
                  </a:lnTo>
                  <a:lnTo>
                    <a:pt x="684" y="357"/>
                  </a:lnTo>
                  <a:lnTo>
                    <a:pt x="695" y="363"/>
                  </a:lnTo>
                  <a:lnTo>
                    <a:pt x="705" y="370"/>
                  </a:lnTo>
                  <a:lnTo>
                    <a:pt x="720" y="393"/>
                  </a:lnTo>
                  <a:lnTo>
                    <a:pt x="722" y="408"/>
                  </a:lnTo>
                  <a:lnTo>
                    <a:pt x="718" y="422"/>
                  </a:lnTo>
                  <a:lnTo>
                    <a:pt x="707" y="433"/>
                  </a:lnTo>
                  <a:lnTo>
                    <a:pt x="692" y="443"/>
                  </a:lnTo>
                  <a:lnTo>
                    <a:pt x="682" y="446"/>
                  </a:lnTo>
                  <a:lnTo>
                    <a:pt x="673" y="448"/>
                  </a:lnTo>
                  <a:lnTo>
                    <a:pt x="663" y="448"/>
                  </a:lnTo>
                  <a:lnTo>
                    <a:pt x="654" y="448"/>
                  </a:lnTo>
                  <a:lnTo>
                    <a:pt x="644" y="448"/>
                  </a:lnTo>
                  <a:lnTo>
                    <a:pt x="635" y="445"/>
                  </a:lnTo>
                  <a:lnTo>
                    <a:pt x="625" y="441"/>
                  </a:lnTo>
                  <a:lnTo>
                    <a:pt x="617" y="435"/>
                  </a:lnTo>
                  <a:lnTo>
                    <a:pt x="604" y="420"/>
                  </a:lnTo>
                  <a:lnTo>
                    <a:pt x="589" y="399"/>
                  </a:lnTo>
                  <a:lnTo>
                    <a:pt x="559" y="357"/>
                  </a:lnTo>
                  <a:lnTo>
                    <a:pt x="530" y="325"/>
                  </a:lnTo>
                  <a:lnTo>
                    <a:pt x="517" y="317"/>
                  </a:lnTo>
                  <a:lnTo>
                    <a:pt x="505" y="319"/>
                  </a:lnTo>
                  <a:lnTo>
                    <a:pt x="501" y="323"/>
                  </a:lnTo>
                  <a:lnTo>
                    <a:pt x="500" y="329"/>
                  </a:lnTo>
                  <a:lnTo>
                    <a:pt x="505" y="340"/>
                  </a:lnTo>
                  <a:lnTo>
                    <a:pt x="530" y="370"/>
                  </a:lnTo>
                  <a:lnTo>
                    <a:pt x="543" y="387"/>
                  </a:lnTo>
                  <a:lnTo>
                    <a:pt x="555" y="405"/>
                  </a:lnTo>
                  <a:lnTo>
                    <a:pt x="560" y="420"/>
                  </a:lnTo>
                  <a:lnTo>
                    <a:pt x="559" y="433"/>
                  </a:lnTo>
                  <a:lnTo>
                    <a:pt x="553" y="439"/>
                  </a:lnTo>
                  <a:lnTo>
                    <a:pt x="543" y="445"/>
                  </a:lnTo>
                  <a:lnTo>
                    <a:pt x="532" y="448"/>
                  </a:lnTo>
                  <a:lnTo>
                    <a:pt x="524" y="450"/>
                  </a:lnTo>
                  <a:lnTo>
                    <a:pt x="519" y="452"/>
                  </a:lnTo>
                  <a:lnTo>
                    <a:pt x="511" y="454"/>
                  </a:lnTo>
                  <a:lnTo>
                    <a:pt x="501" y="454"/>
                  </a:lnTo>
                  <a:lnTo>
                    <a:pt x="494" y="456"/>
                  </a:lnTo>
                  <a:lnTo>
                    <a:pt x="484" y="458"/>
                  </a:lnTo>
                  <a:lnTo>
                    <a:pt x="477" y="458"/>
                  </a:lnTo>
                  <a:lnTo>
                    <a:pt x="467" y="458"/>
                  </a:lnTo>
                  <a:lnTo>
                    <a:pt x="458" y="460"/>
                  </a:lnTo>
                  <a:lnTo>
                    <a:pt x="448" y="460"/>
                  </a:lnTo>
                  <a:lnTo>
                    <a:pt x="439" y="460"/>
                  </a:lnTo>
                  <a:lnTo>
                    <a:pt x="429" y="458"/>
                  </a:lnTo>
                  <a:lnTo>
                    <a:pt x="420" y="458"/>
                  </a:lnTo>
                  <a:lnTo>
                    <a:pt x="410" y="456"/>
                  </a:lnTo>
                  <a:lnTo>
                    <a:pt x="401" y="456"/>
                  </a:lnTo>
                  <a:lnTo>
                    <a:pt x="393" y="454"/>
                  </a:lnTo>
                  <a:lnTo>
                    <a:pt x="384" y="452"/>
                  </a:lnTo>
                  <a:lnTo>
                    <a:pt x="376" y="450"/>
                  </a:lnTo>
                  <a:lnTo>
                    <a:pt x="366" y="446"/>
                  </a:lnTo>
                  <a:lnTo>
                    <a:pt x="361" y="445"/>
                  </a:lnTo>
                  <a:lnTo>
                    <a:pt x="346" y="437"/>
                  </a:lnTo>
                  <a:lnTo>
                    <a:pt x="334" y="427"/>
                  </a:lnTo>
                  <a:lnTo>
                    <a:pt x="325" y="418"/>
                  </a:lnTo>
                  <a:lnTo>
                    <a:pt x="308" y="399"/>
                  </a:lnTo>
                  <a:lnTo>
                    <a:pt x="289" y="386"/>
                  </a:lnTo>
                  <a:lnTo>
                    <a:pt x="268" y="376"/>
                  </a:lnTo>
                  <a:lnTo>
                    <a:pt x="258" y="374"/>
                  </a:lnTo>
                  <a:lnTo>
                    <a:pt x="249" y="372"/>
                  </a:lnTo>
                  <a:lnTo>
                    <a:pt x="241" y="370"/>
                  </a:lnTo>
                  <a:lnTo>
                    <a:pt x="231" y="368"/>
                  </a:lnTo>
                  <a:lnTo>
                    <a:pt x="218" y="368"/>
                  </a:lnTo>
                  <a:lnTo>
                    <a:pt x="209" y="368"/>
                  </a:lnTo>
                  <a:lnTo>
                    <a:pt x="205" y="368"/>
                  </a:lnTo>
                  <a:lnTo>
                    <a:pt x="334" y="329"/>
                  </a:lnTo>
                  <a:lnTo>
                    <a:pt x="509" y="416"/>
                  </a:lnTo>
                  <a:lnTo>
                    <a:pt x="376" y="315"/>
                  </a:lnTo>
                  <a:lnTo>
                    <a:pt x="532" y="270"/>
                  </a:lnTo>
                  <a:lnTo>
                    <a:pt x="657" y="406"/>
                  </a:lnTo>
                  <a:lnTo>
                    <a:pt x="562" y="258"/>
                  </a:lnTo>
                  <a:lnTo>
                    <a:pt x="663" y="224"/>
                  </a:lnTo>
                  <a:lnTo>
                    <a:pt x="764" y="311"/>
                  </a:lnTo>
                  <a:lnTo>
                    <a:pt x="692" y="215"/>
                  </a:lnTo>
                  <a:lnTo>
                    <a:pt x="773" y="182"/>
                  </a:lnTo>
                  <a:lnTo>
                    <a:pt x="846" y="213"/>
                  </a:lnTo>
                  <a:lnTo>
                    <a:pt x="789" y="165"/>
                  </a:lnTo>
                  <a:lnTo>
                    <a:pt x="891" y="104"/>
                  </a:lnTo>
                  <a:lnTo>
                    <a:pt x="754" y="167"/>
                  </a:lnTo>
                  <a:lnTo>
                    <a:pt x="648" y="209"/>
                  </a:lnTo>
                  <a:lnTo>
                    <a:pt x="796" y="43"/>
                  </a:lnTo>
                  <a:lnTo>
                    <a:pt x="606" y="216"/>
                  </a:lnTo>
                  <a:lnTo>
                    <a:pt x="522" y="239"/>
                  </a:lnTo>
                  <a:lnTo>
                    <a:pt x="625" y="66"/>
                  </a:lnTo>
                  <a:lnTo>
                    <a:pt x="482" y="249"/>
                  </a:lnTo>
                  <a:lnTo>
                    <a:pt x="359" y="285"/>
                  </a:lnTo>
                  <a:lnTo>
                    <a:pt x="414" y="125"/>
                  </a:lnTo>
                  <a:lnTo>
                    <a:pt x="323" y="298"/>
                  </a:lnTo>
                  <a:lnTo>
                    <a:pt x="308" y="304"/>
                  </a:lnTo>
                  <a:lnTo>
                    <a:pt x="290" y="311"/>
                  </a:lnTo>
                  <a:lnTo>
                    <a:pt x="270" y="321"/>
                  </a:lnTo>
                  <a:lnTo>
                    <a:pt x="247" y="329"/>
                  </a:lnTo>
                  <a:lnTo>
                    <a:pt x="224" y="338"/>
                  </a:lnTo>
                  <a:lnTo>
                    <a:pt x="218" y="340"/>
                  </a:lnTo>
                  <a:lnTo>
                    <a:pt x="212" y="342"/>
                  </a:lnTo>
                  <a:lnTo>
                    <a:pt x="207" y="342"/>
                  </a:lnTo>
                  <a:lnTo>
                    <a:pt x="201" y="344"/>
                  </a:lnTo>
                  <a:lnTo>
                    <a:pt x="195" y="346"/>
                  </a:lnTo>
                  <a:lnTo>
                    <a:pt x="192" y="348"/>
                  </a:lnTo>
                  <a:lnTo>
                    <a:pt x="182" y="348"/>
                  </a:lnTo>
                  <a:lnTo>
                    <a:pt x="173" y="349"/>
                  </a:lnTo>
                  <a:lnTo>
                    <a:pt x="167" y="349"/>
                  </a:lnTo>
                  <a:lnTo>
                    <a:pt x="159" y="349"/>
                  </a:lnTo>
                  <a:lnTo>
                    <a:pt x="154" y="349"/>
                  </a:lnTo>
                  <a:lnTo>
                    <a:pt x="148" y="349"/>
                  </a:lnTo>
                  <a:lnTo>
                    <a:pt x="140" y="349"/>
                  </a:lnTo>
                  <a:lnTo>
                    <a:pt x="135" y="349"/>
                  </a:lnTo>
                  <a:lnTo>
                    <a:pt x="127" y="349"/>
                  </a:lnTo>
                  <a:lnTo>
                    <a:pt x="119" y="348"/>
                  </a:lnTo>
                  <a:lnTo>
                    <a:pt x="112" y="348"/>
                  </a:lnTo>
                  <a:lnTo>
                    <a:pt x="104" y="348"/>
                  </a:lnTo>
                  <a:lnTo>
                    <a:pt x="97" y="346"/>
                  </a:lnTo>
                  <a:lnTo>
                    <a:pt x="89" y="346"/>
                  </a:lnTo>
                  <a:lnTo>
                    <a:pt x="81" y="344"/>
                  </a:lnTo>
                  <a:lnTo>
                    <a:pt x="74" y="344"/>
                  </a:lnTo>
                  <a:lnTo>
                    <a:pt x="58" y="342"/>
                  </a:lnTo>
                  <a:lnTo>
                    <a:pt x="53" y="340"/>
                  </a:lnTo>
                  <a:lnTo>
                    <a:pt x="45" y="340"/>
                  </a:lnTo>
                  <a:lnTo>
                    <a:pt x="34" y="338"/>
                  </a:lnTo>
                  <a:lnTo>
                    <a:pt x="22" y="336"/>
                  </a:lnTo>
                  <a:lnTo>
                    <a:pt x="13" y="334"/>
                  </a:lnTo>
                  <a:lnTo>
                    <a:pt x="5" y="332"/>
                  </a:lnTo>
                  <a:lnTo>
                    <a:pt x="0" y="332"/>
                  </a:lnTo>
                  <a:lnTo>
                    <a:pt x="102" y="272"/>
                  </a:lnTo>
                  <a:lnTo>
                    <a:pt x="106" y="279"/>
                  </a:lnTo>
                  <a:lnTo>
                    <a:pt x="123" y="298"/>
                  </a:lnTo>
                  <a:lnTo>
                    <a:pt x="150" y="313"/>
                  </a:lnTo>
                  <a:lnTo>
                    <a:pt x="150" y="313"/>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5415" name="Freeform 55"/>
            <p:cNvSpPr>
              <a:spLocks/>
            </p:cNvSpPr>
            <p:nvPr/>
          </p:nvSpPr>
          <p:spPr bwMode="auto">
            <a:xfrm>
              <a:off x="672" y="432"/>
              <a:ext cx="465" cy="230"/>
            </a:xfrm>
            <a:custGeom>
              <a:avLst/>
              <a:gdLst/>
              <a:ahLst/>
              <a:cxnLst>
                <a:cxn ang="0">
                  <a:pos x="184" y="312"/>
                </a:cxn>
                <a:cxn ang="0">
                  <a:pos x="256" y="274"/>
                </a:cxn>
                <a:cxn ang="0">
                  <a:pos x="285" y="234"/>
                </a:cxn>
                <a:cxn ang="0">
                  <a:pos x="309" y="194"/>
                </a:cxn>
                <a:cxn ang="0">
                  <a:pos x="336" y="146"/>
                </a:cxn>
                <a:cxn ang="0">
                  <a:pos x="401" y="84"/>
                </a:cxn>
                <a:cxn ang="0">
                  <a:pos x="450" y="72"/>
                </a:cxn>
                <a:cxn ang="0">
                  <a:pos x="498" y="70"/>
                </a:cxn>
                <a:cxn ang="0">
                  <a:pos x="482" y="97"/>
                </a:cxn>
                <a:cxn ang="0">
                  <a:pos x="454" y="137"/>
                </a:cxn>
                <a:cxn ang="0">
                  <a:pos x="484" y="173"/>
                </a:cxn>
                <a:cxn ang="0">
                  <a:pos x="538" y="133"/>
                </a:cxn>
                <a:cxn ang="0">
                  <a:pos x="572" y="72"/>
                </a:cxn>
                <a:cxn ang="0">
                  <a:pos x="623" y="29"/>
                </a:cxn>
                <a:cxn ang="0">
                  <a:pos x="654" y="78"/>
                </a:cxn>
                <a:cxn ang="0">
                  <a:pos x="616" y="137"/>
                </a:cxn>
                <a:cxn ang="0">
                  <a:pos x="636" y="160"/>
                </a:cxn>
                <a:cxn ang="0">
                  <a:pos x="678" y="114"/>
                </a:cxn>
                <a:cxn ang="0">
                  <a:pos x="701" y="88"/>
                </a:cxn>
                <a:cxn ang="0">
                  <a:pos x="730" y="55"/>
                </a:cxn>
                <a:cxn ang="0">
                  <a:pos x="787" y="6"/>
                </a:cxn>
                <a:cxn ang="0">
                  <a:pos x="817" y="59"/>
                </a:cxn>
                <a:cxn ang="0">
                  <a:pos x="781" y="101"/>
                </a:cxn>
                <a:cxn ang="0">
                  <a:pos x="733" y="143"/>
                </a:cxn>
                <a:cxn ang="0">
                  <a:pos x="732" y="156"/>
                </a:cxn>
                <a:cxn ang="0">
                  <a:pos x="874" y="76"/>
                </a:cxn>
                <a:cxn ang="0">
                  <a:pos x="924" y="99"/>
                </a:cxn>
                <a:cxn ang="0">
                  <a:pos x="895" y="150"/>
                </a:cxn>
                <a:cxn ang="0">
                  <a:pos x="842" y="162"/>
                </a:cxn>
                <a:cxn ang="0">
                  <a:pos x="880" y="243"/>
                </a:cxn>
                <a:cxn ang="0">
                  <a:pos x="836" y="240"/>
                </a:cxn>
                <a:cxn ang="0">
                  <a:pos x="760" y="204"/>
                </a:cxn>
                <a:cxn ang="0">
                  <a:pos x="794" y="321"/>
                </a:cxn>
                <a:cxn ang="0">
                  <a:pos x="764" y="342"/>
                </a:cxn>
                <a:cxn ang="0">
                  <a:pos x="661" y="268"/>
                </a:cxn>
                <a:cxn ang="0">
                  <a:pos x="619" y="291"/>
                </a:cxn>
                <a:cxn ang="0">
                  <a:pos x="694" y="363"/>
                </a:cxn>
                <a:cxn ang="0">
                  <a:pos x="690" y="443"/>
                </a:cxn>
                <a:cxn ang="0">
                  <a:pos x="635" y="445"/>
                </a:cxn>
                <a:cxn ang="0">
                  <a:pos x="528" y="325"/>
                </a:cxn>
                <a:cxn ang="0">
                  <a:pos x="528" y="373"/>
                </a:cxn>
                <a:cxn ang="0">
                  <a:pos x="541" y="445"/>
                </a:cxn>
                <a:cxn ang="0">
                  <a:pos x="494" y="456"/>
                </a:cxn>
                <a:cxn ang="0">
                  <a:pos x="439" y="460"/>
                </a:cxn>
                <a:cxn ang="0">
                  <a:pos x="384" y="453"/>
                </a:cxn>
                <a:cxn ang="0">
                  <a:pos x="323" y="418"/>
                </a:cxn>
                <a:cxn ang="0">
                  <a:pos x="239" y="371"/>
                </a:cxn>
                <a:cxn ang="0">
                  <a:pos x="509" y="418"/>
                </a:cxn>
                <a:cxn ang="0">
                  <a:pos x="764" y="314"/>
                </a:cxn>
                <a:cxn ang="0">
                  <a:pos x="754" y="167"/>
                </a:cxn>
                <a:cxn ang="0">
                  <a:pos x="481" y="249"/>
                </a:cxn>
                <a:cxn ang="0">
                  <a:pos x="268" y="321"/>
                </a:cxn>
                <a:cxn ang="0">
                  <a:pos x="201" y="344"/>
                </a:cxn>
                <a:cxn ang="0">
                  <a:pos x="159" y="352"/>
                </a:cxn>
                <a:cxn ang="0">
                  <a:pos x="117" y="350"/>
                </a:cxn>
                <a:cxn ang="0">
                  <a:pos x="74" y="344"/>
                </a:cxn>
                <a:cxn ang="0">
                  <a:pos x="13" y="335"/>
                </a:cxn>
                <a:cxn ang="0">
                  <a:pos x="148" y="316"/>
                </a:cxn>
              </a:cxnLst>
              <a:rect l="0" t="0" r="r" b="b"/>
              <a:pathLst>
                <a:path w="929" h="460">
                  <a:moveTo>
                    <a:pt x="148" y="316"/>
                  </a:moveTo>
                  <a:lnTo>
                    <a:pt x="152" y="316"/>
                  </a:lnTo>
                  <a:lnTo>
                    <a:pt x="161" y="316"/>
                  </a:lnTo>
                  <a:lnTo>
                    <a:pt x="167" y="316"/>
                  </a:lnTo>
                  <a:lnTo>
                    <a:pt x="174" y="314"/>
                  </a:lnTo>
                  <a:lnTo>
                    <a:pt x="184" y="312"/>
                  </a:lnTo>
                  <a:lnTo>
                    <a:pt x="193" y="310"/>
                  </a:lnTo>
                  <a:lnTo>
                    <a:pt x="212" y="304"/>
                  </a:lnTo>
                  <a:lnTo>
                    <a:pt x="235" y="291"/>
                  </a:lnTo>
                  <a:lnTo>
                    <a:pt x="245" y="283"/>
                  </a:lnTo>
                  <a:lnTo>
                    <a:pt x="251" y="278"/>
                  </a:lnTo>
                  <a:lnTo>
                    <a:pt x="256" y="274"/>
                  </a:lnTo>
                  <a:lnTo>
                    <a:pt x="262" y="268"/>
                  </a:lnTo>
                  <a:lnTo>
                    <a:pt x="266" y="262"/>
                  </a:lnTo>
                  <a:lnTo>
                    <a:pt x="271" y="257"/>
                  </a:lnTo>
                  <a:lnTo>
                    <a:pt x="277" y="249"/>
                  </a:lnTo>
                  <a:lnTo>
                    <a:pt x="281" y="242"/>
                  </a:lnTo>
                  <a:lnTo>
                    <a:pt x="285" y="234"/>
                  </a:lnTo>
                  <a:lnTo>
                    <a:pt x="290" y="228"/>
                  </a:lnTo>
                  <a:lnTo>
                    <a:pt x="294" y="221"/>
                  </a:lnTo>
                  <a:lnTo>
                    <a:pt x="298" y="213"/>
                  </a:lnTo>
                  <a:lnTo>
                    <a:pt x="302" y="207"/>
                  </a:lnTo>
                  <a:lnTo>
                    <a:pt x="306" y="200"/>
                  </a:lnTo>
                  <a:lnTo>
                    <a:pt x="309" y="194"/>
                  </a:lnTo>
                  <a:lnTo>
                    <a:pt x="313" y="188"/>
                  </a:lnTo>
                  <a:lnTo>
                    <a:pt x="315" y="181"/>
                  </a:lnTo>
                  <a:lnTo>
                    <a:pt x="323" y="169"/>
                  </a:lnTo>
                  <a:lnTo>
                    <a:pt x="327" y="164"/>
                  </a:lnTo>
                  <a:lnTo>
                    <a:pt x="328" y="158"/>
                  </a:lnTo>
                  <a:lnTo>
                    <a:pt x="336" y="146"/>
                  </a:lnTo>
                  <a:lnTo>
                    <a:pt x="342" y="135"/>
                  </a:lnTo>
                  <a:lnTo>
                    <a:pt x="349" y="126"/>
                  </a:lnTo>
                  <a:lnTo>
                    <a:pt x="355" y="116"/>
                  </a:lnTo>
                  <a:lnTo>
                    <a:pt x="363" y="108"/>
                  </a:lnTo>
                  <a:lnTo>
                    <a:pt x="380" y="93"/>
                  </a:lnTo>
                  <a:lnTo>
                    <a:pt x="401" y="84"/>
                  </a:lnTo>
                  <a:lnTo>
                    <a:pt x="410" y="80"/>
                  </a:lnTo>
                  <a:lnTo>
                    <a:pt x="422" y="76"/>
                  </a:lnTo>
                  <a:lnTo>
                    <a:pt x="427" y="76"/>
                  </a:lnTo>
                  <a:lnTo>
                    <a:pt x="431" y="74"/>
                  </a:lnTo>
                  <a:lnTo>
                    <a:pt x="441" y="72"/>
                  </a:lnTo>
                  <a:lnTo>
                    <a:pt x="450" y="72"/>
                  </a:lnTo>
                  <a:lnTo>
                    <a:pt x="460" y="70"/>
                  </a:lnTo>
                  <a:lnTo>
                    <a:pt x="467" y="70"/>
                  </a:lnTo>
                  <a:lnTo>
                    <a:pt x="475" y="70"/>
                  </a:lnTo>
                  <a:lnTo>
                    <a:pt x="482" y="70"/>
                  </a:lnTo>
                  <a:lnTo>
                    <a:pt x="488" y="70"/>
                  </a:lnTo>
                  <a:lnTo>
                    <a:pt x="498" y="70"/>
                  </a:lnTo>
                  <a:lnTo>
                    <a:pt x="507" y="72"/>
                  </a:lnTo>
                  <a:lnTo>
                    <a:pt x="505" y="74"/>
                  </a:lnTo>
                  <a:lnTo>
                    <a:pt x="498" y="82"/>
                  </a:lnTo>
                  <a:lnTo>
                    <a:pt x="494" y="86"/>
                  </a:lnTo>
                  <a:lnTo>
                    <a:pt x="488" y="91"/>
                  </a:lnTo>
                  <a:lnTo>
                    <a:pt x="482" y="97"/>
                  </a:lnTo>
                  <a:lnTo>
                    <a:pt x="477" y="103"/>
                  </a:lnTo>
                  <a:lnTo>
                    <a:pt x="471" y="108"/>
                  </a:lnTo>
                  <a:lnTo>
                    <a:pt x="465" y="116"/>
                  </a:lnTo>
                  <a:lnTo>
                    <a:pt x="462" y="124"/>
                  </a:lnTo>
                  <a:lnTo>
                    <a:pt x="458" y="129"/>
                  </a:lnTo>
                  <a:lnTo>
                    <a:pt x="454" y="137"/>
                  </a:lnTo>
                  <a:lnTo>
                    <a:pt x="450" y="145"/>
                  </a:lnTo>
                  <a:lnTo>
                    <a:pt x="450" y="156"/>
                  </a:lnTo>
                  <a:lnTo>
                    <a:pt x="454" y="167"/>
                  </a:lnTo>
                  <a:lnTo>
                    <a:pt x="462" y="173"/>
                  </a:lnTo>
                  <a:lnTo>
                    <a:pt x="473" y="175"/>
                  </a:lnTo>
                  <a:lnTo>
                    <a:pt x="484" y="173"/>
                  </a:lnTo>
                  <a:lnTo>
                    <a:pt x="498" y="169"/>
                  </a:lnTo>
                  <a:lnTo>
                    <a:pt x="511" y="162"/>
                  </a:lnTo>
                  <a:lnTo>
                    <a:pt x="524" y="152"/>
                  </a:lnTo>
                  <a:lnTo>
                    <a:pt x="528" y="146"/>
                  </a:lnTo>
                  <a:lnTo>
                    <a:pt x="532" y="139"/>
                  </a:lnTo>
                  <a:lnTo>
                    <a:pt x="538" y="133"/>
                  </a:lnTo>
                  <a:lnTo>
                    <a:pt x="541" y="124"/>
                  </a:lnTo>
                  <a:lnTo>
                    <a:pt x="547" y="114"/>
                  </a:lnTo>
                  <a:lnTo>
                    <a:pt x="551" y="103"/>
                  </a:lnTo>
                  <a:lnTo>
                    <a:pt x="559" y="93"/>
                  </a:lnTo>
                  <a:lnTo>
                    <a:pt x="564" y="82"/>
                  </a:lnTo>
                  <a:lnTo>
                    <a:pt x="572" y="72"/>
                  </a:lnTo>
                  <a:lnTo>
                    <a:pt x="578" y="61"/>
                  </a:lnTo>
                  <a:lnTo>
                    <a:pt x="585" y="51"/>
                  </a:lnTo>
                  <a:lnTo>
                    <a:pt x="593" y="44"/>
                  </a:lnTo>
                  <a:lnTo>
                    <a:pt x="610" y="32"/>
                  </a:lnTo>
                  <a:lnTo>
                    <a:pt x="617" y="29"/>
                  </a:lnTo>
                  <a:lnTo>
                    <a:pt x="623" y="29"/>
                  </a:lnTo>
                  <a:lnTo>
                    <a:pt x="627" y="29"/>
                  </a:lnTo>
                  <a:lnTo>
                    <a:pt x="636" y="31"/>
                  </a:lnTo>
                  <a:lnTo>
                    <a:pt x="646" y="34"/>
                  </a:lnTo>
                  <a:lnTo>
                    <a:pt x="657" y="50"/>
                  </a:lnTo>
                  <a:lnTo>
                    <a:pt x="657" y="69"/>
                  </a:lnTo>
                  <a:lnTo>
                    <a:pt x="654" y="78"/>
                  </a:lnTo>
                  <a:lnTo>
                    <a:pt x="648" y="88"/>
                  </a:lnTo>
                  <a:lnTo>
                    <a:pt x="642" y="99"/>
                  </a:lnTo>
                  <a:lnTo>
                    <a:pt x="635" y="108"/>
                  </a:lnTo>
                  <a:lnTo>
                    <a:pt x="629" y="118"/>
                  </a:lnTo>
                  <a:lnTo>
                    <a:pt x="621" y="127"/>
                  </a:lnTo>
                  <a:lnTo>
                    <a:pt x="616" y="137"/>
                  </a:lnTo>
                  <a:lnTo>
                    <a:pt x="612" y="146"/>
                  </a:lnTo>
                  <a:lnTo>
                    <a:pt x="606" y="162"/>
                  </a:lnTo>
                  <a:lnTo>
                    <a:pt x="610" y="171"/>
                  </a:lnTo>
                  <a:lnTo>
                    <a:pt x="617" y="171"/>
                  </a:lnTo>
                  <a:lnTo>
                    <a:pt x="625" y="167"/>
                  </a:lnTo>
                  <a:lnTo>
                    <a:pt x="636" y="160"/>
                  </a:lnTo>
                  <a:lnTo>
                    <a:pt x="642" y="154"/>
                  </a:lnTo>
                  <a:lnTo>
                    <a:pt x="650" y="146"/>
                  </a:lnTo>
                  <a:lnTo>
                    <a:pt x="655" y="139"/>
                  </a:lnTo>
                  <a:lnTo>
                    <a:pt x="663" y="131"/>
                  </a:lnTo>
                  <a:lnTo>
                    <a:pt x="671" y="124"/>
                  </a:lnTo>
                  <a:lnTo>
                    <a:pt x="678" y="114"/>
                  </a:lnTo>
                  <a:lnTo>
                    <a:pt x="682" y="110"/>
                  </a:lnTo>
                  <a:lnTo>
                    <a:pt x="686" y="105"/>
                  </a:lnTo>
                  <a:lnTo>
                    <a:pt x="690" y="101"/>
                  </a:lnTo>
                  <a:lnTo>
                    <a:pt x="694" y="97"/>
                  </a:lnTo>
                  <a:lnTo>
                    <a:pt x="697" y="91"/>
                  </a:lnTo>
                  <a:lnTo>
                    <a:pt x="701" y="88"/>
                  </a:lnTo>
                  <a:lnTo>
                    <a:pt x="705" y="82"/>
                  </a:lnTo>
                  <a:lnTo>
                    <a:pt x="709" y="78"/>
                  </a:lnTo>
                  <a:lnTo>
                    <a:pt x="718" y="69"/>
                  </a:lnTo>
                  <a:lnTo>
                    <a:pt x="722" y="63"/>
                  </a:lnTo>
                  <a:lnTo>
                    <a:pt x="726" y="59"/>
                  </a:lnTo>
                  <a:lnTo>
                    <a:pt x="730" y="55"/>
                  </a:lnTo>
                  <a:lnTo>
                    <a:pt x="733" y="50"/>
                  </a:lnTo>
                  <a:lnTo>
                    <a:pt x="741" y="42"/>
                  </a:lnTo>
                  <a:lnTo>
                    <a:pt x="751" y="34"/>
                  </a:lnTo>
                  <a:lnTo>
                    <a:pt x="758" y="27"/>
                  </a:lnTo>
                  <a:lnTo>
                    <a:pt x="771" y="13"/>
                  </a:lnTo>
                  <a:lnTo>
                    <a:pt x="787" y="6"/>
                  </a:lnTo>
                  <a:lnTo>
                    <a:pt x="798" y="0"/>
                  </a:lnTo>
                  <a:lnTo>
                    <a:pt x="809" y="2"/>
                  </a:lnTo>
                  <a:lnTo>
                    <a:pt x="819" y="8"/>
                  </a:lnTo>
                  <a:lnTo>
                    <a:pt x="827" y="29"/>
                  </a:lnTo>
                  <a:lnTo>
                    <a:pt x="823" y="48"/>
                  </a:lnTo>
                  <a:lnTo>
                    <a:pt x="817" y="59"/>
                  </a:lnTo>
                  <a:lnTo>
                    <a:pt x="809" y="70"/>
                  </a:lnTo>
                  <a:lnTo>
                    <a:pt x="802" y="80"/>
                  </a:lnTo>
                  <a:lnTo>
                    <a:pt x="796" y="86"/>
                  </a:lnTo>
                  <a:lnTo>
                    <a:pt x="790" y="91"/>
                  </a:lnTo>
                  <a:lnTo>
                    <a:pt x="785" y="95"/>
                  </a:lnTo>
                  <a:lnTo>
                    <a:pt x="781" y="101"/>
                  </a:lnTo>
                  <a:lnTo>
                    <a:pt x="775" y="107"/>
                  </a:lnTo>
                  <a:lnTo>
                    <a:pt x="770" y="110"/>
                  </a:lnTo>
                  <a:lnTo>
                    <a:pt x="747" y="129"/>
                  </a:lnTo>
                  <a:lnTo>
                    <a:pt x="743" y="133"/>
                  </a:lnTo>
                  <a:lnTo>
                    <a:pt x="737" y="139"/>
                  </a:lnTo>
                  <a:lnTo>
                    <a:pt x="733" y="143"/>
                  </a:lnTo>
                  <a:lnTo>
                    <a:pt x="730" y="146"/>
                  </a:lnTo>
                  <a:lnTo>
                    <a:pt x="722" y="152"/>
                  </a:lnTo>
                  <a:lnTo>
                    <a:pt x="718" y="160"/>
                  </a:lnTo>
                  <a:lnTo>
                    <a:pt x="718" y="164"/>
                  </a:lnTo>
                  <a:lnTo>
                    <a:pt x="724" y="162"/>
                  </a:lnTo>
                  <a:lnTo>
                    <a:pt x="732" y="156"/>
                  </a:lnTo>
                  <a:lnTo>
                    <a:pt x="752" y="141"/>
                  </a:lnTo>
                  <a:lnTo>
                    <a:pt x="781" y="122"/>
                  </a:lnTo>
                  <a:lnTo>
                    <a:pt x="813" y="103"/>
                  </a:lnTo>
                  <a:lnTo>
                    <a:pt x="844" y="86"/>
                  </a:lnTo>
                  <a:lnTo>
                    <a:pt x="859" y="80"/>
                  </a:lnTo>
                  <a:lnTo>
                    <a:pt x="874" y="76"/>
                  </a:lnTo>
                  <a:lnTo>
                    <a:pt x="880" y="76"/>
                  </a:lnTo>
                  <a:lnTo>
                    <a:pt x="886" y="76"/>
                  </a:lnTo>
                  <a:lnTo>
                    <a:pt x="897" y="80"/>
                  </a:lnTo>
                  <a:lnTo>
                    <a:pt x="905" y="84"/>
                  </a:lnTo>
                  <a:lnTo>
                    <a:pt x="912" y="89"/>
                  </a:lnTo>
                  <a:lnTo>
                    <a:pt x="924" y="99"/>
                  </a:lnTo>
                  <a:lnTo>
                    <a:pt x="929" y="120"/>
                  </a:lnTo>
                  <a:lnTo>
                    <a:pt x="927" y="129"/>
                  </a:lnTo>
                  <a:lnTo>
                    <a:pt x="922" y="137"/>
                  </a:lnTo>
                  <a:lnTo>
                    <a:pt x="912" y="145"/>
                  </a:lnTo>
                  <a:lnTo>
                    <a:pt x="901" y="148"/>
                  </a:lnTo>
                  <a:lnTo>
                    <a:pt x="895" y="150"/>
                  </a:lnTo>
                  <a:lnTo>
                    <a:pt x="889" y="150"/>
                  </a:lnTo>
                  <a:lnTo>
                    <a:pt x="876" y="152"/>
                  </a:lnTo>
                  <a:lnTo>
                    <a:pt x="870" y="154"/>
                  </a:lnTo>
                  <a:lnTo>
                    <a:pt x="865" y="154"/>
                  </a:lnTo>
                  <a:lnTo>
                    <a:pt x="855" y="156"/>
                  </a:lnTo>
                  <a:lnTo>
                    <a:pt x="842" y="162"/>
                  </a:lnTo>
                  <a:lnTo>
                    <a:pt x="840" y="165"/>
                  </a:lnTo>
                  <a:lnTo>
                    <a:pt x="842" y="171"/>
                  </a:lnTo>
                  <a:lnTo>
                    <a:pt x="857" y="190"/>
                  </a:lnTo>
                  <a:lnTo>
                    <a:pt x="874" y="219"/>
                  </a:lnTo>
                  <a:lnTo>
                    <a:pt x="882" y="242"/>
                  </a:lnTo>
                  <a:lnTo>
                    <a:pt x="880" y="243"/>
                  </a:lnTo>
                  <a:lnTo>
                    <a:pt x="876" y="247"/>
                  </a:lnTo>
                  <a:lnTo>
                    <a:pt x="870" y="247"/>
                  </a:lnTo>
                  <a:lnTo>
                    <a:pt x="863" y="247"/>
                  </a:lnTo>
                  <a:lnTo>
                    <a:pt x="853" y="245"/>
                  </a:lnTo>
                  <a:lnTo>
                    <a:pt x="846" y="242"/>
                  </a:lnTo>
                  <a:lnTo>
                    <a:pt x="836" y="240"/>
                  </a:lnTo>
                  <a:lnTo>
                    <a:pt x="828" y="234"/>
                  </a:lnTo>
                  <a:lnTo>
                    <a:pt x="811" y="226"/>
                  </a:lnTo>
                  <a:lnTo>
                    <a:pt x="796" y="217"/>
                  </a:lnTo>
                  <a:lnTo>
                    <a:pt x="783" y="209"/>
                  </a:lnTo>
                  <a:lnTo>
                    <a:pt x="770" y="204"/>
                  </a:lnTo>
                  <a:lnTo>
                    <a:pt x="760" y="204"/>
                  </a:lnTo>
                  <a:lnTo>
                    <a:pt x="751" y="209"/>
                  </a:lnTo>
                  <a:lnTo>
                    <a:pt x="749" y="215"/>
                  </a:lnTo>
                  <a:lnTo>
                    <a:pt x="749" y="223"/>
                  </a:lnTo>
                  <a:lnTo>
                    <a:pt x="752" y="240"/>
                  </a:lnTo>
                  <a:lnTo>
                    <a:pt x="775" y="281"/>
                  </a:lnTo>
                  <a:lnTo>
                    <a:pt x="794" y="321"/>
                  </a:lnTo>
                  <a:lnTo>
                    <a:pt x="794" y="337"/>
                  </a:lnTo>
                  <a:lnTo>
                    <a:pt x="792" y="340"/>
                  </a:lnTo>
                  <a:lnTo>
                    <a:pt x="787" y="344"/>
                  </a:lnTo>
                  <a:lnTo>
                    <a:pt x="779" y="346"/>
                  </a:lnTo>
                  <a:lnTo>
                    <a:pt x="771" y="346"/>
                  </a:lnTo>
                  <a:lnTo>
                    <a:pt x="764" y="342"/>
                  </a:lnTo>
                  <a:lnTo>
                    <a:pt x="754" y="338"/>
                  </a:lnTo>
                  <a:lnTo>
                    <a:pt x="739" y="327"/>
                  </a:lnTo>
                  <a:lnTo>
                    <a:pt x="724" y="314"/>
                  </a:lnTo>
                  <a:lnTo>
                    <a:pt x="707" y="299"/>
                  </a:lnTo>
                  <a:lnTo>
                    <a:pt x="692" y="285"/>
                  </a:lnTo>
                  <a:lnTo>
                    <a:pt x="661" y="268"/>
                  </a:lnTo>
                  <a:lnTo>
                    <a:pt x="646" y="268"/>
                  </a:lnTo>
                  <a:lnTo>
                    <a:pt x="635" y="270"/>
                  </a:lnTo>
                  <a:lnTo>
                    <a:pt x="625" y="276"/>
                  </a:lnTo>
                  <a:lnTo>
                    <a:pt x="623" y="278"/>
                  </a:lnTo>
                  <a:lnTo>
                    <a:pt x="621" y="283"/>
                  </a:lnTo>
                  <a:lnTo>
                    <a:pt x="619" y="291"/>
                  </a:lnTo>
                  <a:lnTo>
                    <a:pt x="621" y="302"/>
                  </a:lnTo>
                  <a:lnTo>
                    <a:pt x="636" y="327"/>
                  </a:lnTo>
                  <a:lnTo>
                    <a:pt x="659" y="346"/>
                  </a:lnTo>
                  <a:lnTo>
                    <a:pt x="673" y="352"/>
                  </a:lnTo>
                  <a:lnTo>
                    <a:pt x="682" y="357"/>
                  </a:lnTo>
                  <a:lnTo>
                    <a:pt x="694" y="363"/>
                  </a:lnTo>
                  <a:lnTo>
                    <a:pt x="703" y="371"/>
                  </a:lnTo>
                  <a:lnTo>
                    <a:pt x="720" y="394"/>
                  </a:lnTo>
                  <a:lnTo>
                    <a:pt x="722" y="409"/>
                  </a:lnTo>
                  <a:lnTo>
                    <a:pt x="716" y="422"/>
                  </a:lnTo>
                  <a:lnTo>
                    <a:pt x="705" y="434"/>
                  </a:lnTo>
                  <a:lnTo>
                    <a:pt x="690" y="443"/>
                  </a:lnTo>
                  <a:lnTo>
                    <a:pt x="680" y="447"/>
                  </a:lnTo>
                  <a:lnTo>
                    <a:pt x="671" y="449"/>
                  </a:lnTo>
                  <a:lnTo>
                    <a:pt x="661" y="451"/>
                  </a:lnTo>
                  <a:lnTo>
                    <a:pt x="652" y="451"/>
                  </a:lnTo>
                  <a:lnTo>
                    <a:pt x="642" y="449"/>
                  </a:lnTo>
                  <a:lnTo>
                    <a:pt x="635" y="445"/>
                  </a:lnTo>
                  <a:lnTo>
                    <a:pt x="625" y="441"/>
                  </a:lnTo>
                  <a:lnTo>
                    <a:pt x="617" y="435"/>
                  </a:lnTo>
                  <a:lnTo>
                    <a:pt x="602" y="420"/>
                  </a:lnTo>
                  <a:lnTo>
                    <a:pt x="587" y="399"/>
                  </a:lnTo>
                  <a:lnTo>
                    <a:pt x="557" y="357"/>
                  </a:lnTo>
                  <a:lnTo>
                    <a:pt x="528" y="325"/>
                  </a:lnTo>
                  <a:lnTo>
                    <a:pt x="517" y="318"/>
                  </a:lnTo>
                  <a:lnTo>
                    <a:pt x="505" y="319"/>
                  </a:lnTo>
                  <a:lnTo>
                    <a:pt x="501" y="323"/>
                  </a:lnTo>
                  <a:lnTo>
                    <a:pt x="500" y="329"/>
                  </a:lnTo>
                  <a:lnTo>
                    <a:pt x="503" y="340"/>
                  </a:lnTo>
                  <a:lnTo>
                    <a:pt x="528" y="373"/>
                  </a:lnTo>
                  <a:lnTo>
                    <a:pt x="543" y="388"/>
                  </a:lnTo>
                  <a:lnTo>
                    <a:pt x="555" y="405"/>
                  </a:lnTo>
                  <a:lnTo>
                    <a:pt x="560" y="420"/>
                  </a:lnTo>
                  <a:lnTo>
                    <a:pt x="557" y="434"/>
                  </a:lnTo>
                  <a:lnTo>
                    <a:pt x="551" y="439"/>
                  </a:lnTo>
                  <a:lnTo>
                    <a:pt x="541" y="445"/>
                  </a:lnTo>
                  <a:lnTo>
                    <a:pt x="530" y="449"/>
                  </a:lnTo>
                  <a:lnTo>
                    <a:pt x="524" y="451"/>
                  </a:lnTo>
                  <a:lnTo>
                    <a:pt x="517" y="453"/>
                  </a:lnTo>
                  <a:lnTo>
                    <a:pt x="509" y="454"/>
                  </a:lnTo>
                  <a:lnTo>
                    <a:pt x="501" y="456"/>
                  </a:lnTo>
                  <a:lnTo>
                    <a:pt x="494" y="456"/>
                  </a:lnTo>
                  <a:lnTo>
                    <a:pt x="484" y="458"/>
                  </a:lnTo>
                  <a:lnTo>
                    <a:pt x="475" y="458"/>
                  </a:lnTo>
                  <a:lnTo>
                    <a:pt x="465" y="460"/>
                  </a:lnTo>
                  <a:lnTo>
                    <a:pt x="458" y="460"/>
                  </a:lnTo>
                  <a:lnTo>
                    <a:pt x="448" y="460"/>
                  </a:lnTo>
                  <a:lnTo>
                    <a:pt x="439" y="460"/>
                  </a:lnTo>
                  <a:lnTo>
                    <a:pt x="429" y="458"/>
                  </a:lnTo>
                  <a:lnTo>
                    <a:pt x="420" y="458"/>
                  </a:lnTo>
                  <a:lnTo>
                    <a:pt x="410" y="458"/>
                  </a:lnTo>
                  <a:lnTo>
                    <a:pt x="401" y="456"/>
                  </a:lnTo>
                  <a:lnTo>
                    <a:pt x="391" y="454"/>
                  </a:lnTo>
                  <a:lnTo>
                    <a:pt x="384" y="453"/>
                  </a:lnTo>
                  <a:lnTo>
                    <a:pt x="374" y="451"/>
                  </a:lnTo>
                  <a:lnTo>
                    <a:pt x="366" y="447"/>
                  </a:lnTo>
                  <a:lnTo>
                    <a:pt x="359" y="445"/>
                  </a:lnTo>
                  <a:lnTo>
                    <a:pt x="346" y="437"/>
                  </a:lnTo>
                  <a:lnTo>
                    <a:pt x="332" y="430"/>
                  </a:lnTo>
                  <a:lnTo>
                    <a:pt x="323" y="418"/>
                  </a:lnTo>
                  <a:lnTo>
                    <a:pt x="306" y="399"/>
                  </a:lnTo>
                  <a:lnTo>
                    <a:pt x="287" y="386"/>
                  </a:lnTo>
                  <a:lnTo>
                    <a:pt x="268" y="378"/>
                  </a:lnTo>
                  <a:lnTo>
                    <a:pt x="258" y="375"/>
                  </a:lnTo>
                  <a:lnTo>
                    <a:pt x="249" y="373"/>
                  </a:lnTo>
                  <a:lnTo>
                    <a:pt x="239" y="371"/>
                  </a:lnTo>
                  <a:lnTo>
                    <a:pt x="232" y="369"/>
                  </a:lnTo>
                  <a:lnTo>
                    <a:pt x="216" y="369"/>
                  </a:lnTo>
                  <a:lnTo>
                    <a:pt x="207" y="369"/>
                  </a:lnTo>
                  <a:lnTo>
                    <a:pt x="205" y="369"/>
                  </a:lnTo>
                  <a:lnTo>
                    <a:pt x="334" y="331"/>
                  </a:lnTo>
                  <a:lnTo>
                    <a:pt x="509" y="418"/>
                  </a:lnTo>
                  <a:lnTo>
                    <a:pt x="374" y="316"/>
                  </a:lnTo>
                  <a:lnTo>
                    <a:pt x="530" y="270"/>
                  </a:lnTo>
                  <a:lnTo>
                    <a:pt x="655" y="409"/>
                  </a:lnTo>
                  <a:lnTo>
                    <a:pt x="562" y="259"/>
                  </a:lnTo>
                  <a:lnTo>
                    <a:pt x="663" y="224"/>
                  </a:lnTo>
                  <a:lnTo>
                    <a:pt x="764" y="314"/>
                  </a:lnTo>
                  <a:lnTo>
                    <a:pt x="692" y="215"/>
                  </a:lnTo>
                  <a:lnTo>
                    <a:pt x="771" y="183"/>
                  </a:lnTo>
                  <a:lnTo>
                    <a:pt x="846" y="215"/>
                  </a:lnTo>
                  <a:lnTo>
                    <a:pt x="789" y="167"/>
                  </a:lnTo>
                  <a:lnTo>
                    <a:pt x="889" y="107"/>
                  </a:lnTo>
                  <a:lnTo>
                    <a:pt x="754" y="167"/>
                  </a:lnTo>
                  <a:lnTo>
                    <a:pt x="646" y="209"/>
                  </a:lnTo>
                  <a:lnTo>
                    <a:pt x="794" y="44"/>
                  </a:lnTo>
                  <a:lnTo>
                    <a:pt x="604" y="217"/>
                  </a:lnTo>
                  <a:lnTo>
                    <a:pt x="520" y="242"/>
                  </a:lnTo>
                  <a:lnTo>
                    <a:pt x="623" y="67"/>
                  </a:lnTo>
                  <a:lnTo>
                    <a:pt x="481" y="249"/>
                  </a:lnTo>
                  <a:lnTo>
                    <a:pt x="359" y="287"/>
                  </a:lnTo>
                  <a:lnTo>
                    <a:pt x="412" y="126"/>
                  </a:lnTo>
                  <a:lnTo>
                    <a:pt x="321" y="299"/>
                  </a:lnTo>
                  <a:lnTo>
                    <a:pt x="306" y="306"/>
                  </a:lnTo>
                  <a:lnTo>
                    <a:pt x="289" y="312"/>
                  </a:lnTo>
                  <a:lnTo>
                    <a:pt x="268" y="321"/>
                  </a:lnTo>
                  <a:lnTo>
                    <a:pt x="245" y="329"/>
                  </a:lnTo>
                  <a:lnTo>
                    <a:pt x="222" y="338"/>
                  </a:lnTo>
                  <a:lnTo>
                    <a:pt x="216" y="340"/>
                  </a:lnTo>
                  <a:lnTo>
                    <a:pt x="211" y="342"/>
                  </a:lnTo>
                  <a:lnTo>
                    <a:pt x="205" y="342"/>
                  </a:lnTo>
                  <a:lnTo>
                    <a:pt x="201" y="344"/>
                  </a:lnTo>
                  <a:lnTo>
                    <a:pt x="195" y="346"/>
                  </a:lnTo>
                  <a:lnTo>
                    <a:pt x="190" y="348"/>
                  </a:lnTo>
                  <a:lnTo>
                    <a:pt x="180" y="350"/>
                  </a:lnTo>
                  <a:lnTo>
                    <a:pt x="171" y="350"/>
                  </a:lnTo>
                  <a:lnTo>
                    <a:pt x="165" y="352"/>
                  </a:lnTo>
                  <a:lnTo>
                    <a:pt x="159" y="352"/>
                  </a:lnTo>
                  <a:lnTo>
                    <a:pt x="154" y="352"/>
                  </a:lnTo>
                  <a:lnTo>
                    <a:pt x="148" y="352"/>
                  </a:lnTo>
                  <a:lnTo>
                    <a:pt x="140" y="352"/>
                  </a:lnTo>
                  <a:lnTo>
                    <a:pt x="133" y="350"/>
                  </a:lnTo>
                  <a:lnTo>
                    <a:pt x="125" y="350"/>
                  </a:lnTo>
                  <a:lnTo>
                    <a:pt x="117" y="350"/>
                  </a:lnTo>
                  <a:lnTo>
                    <a:pt x="112" y="348"/>
                  </a:lnTo>
                  <a:lnTo>
                    <a:pt x="104" y="348"/>
                  </a:lnTo>
                  <a:lnTo>
                    <a:pt x="97" y="346"/>
                  </a:lnTo>
                  <a:lnTo>
                    <a:pt x="87" y="346"/>
                  </a:lnTo>
                  <a:lnTo>
                    <a:pt x="79" y="344"/>
                  </a:lnTo>
                  <a:lnTo>
                    <a:pt x="74" y="344"/>
                  </a:lnTo>
                  <a:lnTo>
                    <a:pt x="58" y="342"/>
                  </a:lnTo>
                  <a:lnTo>
                    <a:pt x="51" y="340"/>
                  </a:lnTo>
                  <a:lnTo>
                    <a:pt x="45" y="340"/>
                  </a:lnTo>
                  <a:lnTo>
                    <a:pt x="32" y="338"/>
                  </a:lnTo>
                  <a:lnTo>
                    <a:pt x="20" y="337"/>
                  </a:lnTo>
                  <a:lnTo>
                    <a:pt x="13" y="335"/>
                  </a:lnTo>
                  <a:lnTo>
                    <a:pt x="5" y="335"/>
                  </a:lnTo>
                  <a:lnTo>
                    <a:pt x="0" y="333"/>
                  </a:lnTo>
                  <a:lnTo>
                    <a:pt x="102" y="272"/>
                  </a:lnTo>
                  <a:lnTo>
                    <a:pt x="104" y="281"/>
                  </a:lnTo>
                  <a:lnTo>
                    <a:pt x="121" y="299"/>
                  </a:lnTo>
                  <a:lnTo>
                    <a:pt x="148" y="316"/>
                  </a:lnTo>
                  <a:lnTo>
                    <a:pt x="148" y="316"/>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5416" name="Freeform 56"/>
            <p:cNvSpPr>
              <a:spLocks/>
            </p:cNvSpPr>
            <p:nvPr/>
          </p:nvSpPr>
          <p:spPr bwMode="auto">
            <a:xfrm rot="4272610">
              <a:off x="555" y="672"/>
              <a:ext cx="464" cy="230"/>
            </a:xfrm>
            <a:custGeom>
              <a:avLst/>
              <a:gdLst/>
              <a:ahLst/>
              <a:cxnLst>
                <a:cxn ang="0">
                  <a:pos x="185" y="314"/>
                </a:cxn>
                <a:cxn ang="0">
                  <a:pos x="255" y="274"/>
                </a:cxn>
                <a:cxn ang="0">
                  <a:pos x="285" y="236"/>
                </a:cxn>
                <a:cxn ang="0">
                  <a:pos x="310" y="194"/>
                </a:cxn>
                <a:cxn ang="0">
                  <a:pos x="337" y="147"/>
                </a:cxn>
                <a:cxn ang="0">
                  <a:pos x="400" y="84"/>
                </a:cxn>
                <a:cxn ang="0">
                  <a:pos x="451" y="73"/>
                </a:cxn>
                <a:cxn ang="0">
                  <a:pos x="498" y="73"/>
                </a:cxn>
                <a:cxn ang="0">
                  <a:pos x="481" y="97"/>
                </a:cxn>
                <a:cxn ang="0">
                  <a:pos x="453" y="137"/>
                </a:cxn>
                <a:cxn ang="0">
                  <a:pos x="485" y="173"/>
                </a:cxn>
                <a:cxn ang="0">
                  <a:pos x="536" y="134"/>
                </a:cxn>
                <a:cxn ang="0">
                  <a:pos x="571" y="73"/>
                </a:cxn>
                <a:cxn ang="0">
                  <a:pos x="622" y="29"/>
                </a:cxn>
                <a:cxn ang="0">
                  <a:pos x="654" y="78"/>
                </a:cxn>
                <a:cxn ang="0">
                  <a:pos x="616" y="137"/>
                </a:cxn>
                <a:cxn ang="0">
                  <a:pos x="637" y="160"/>
                </a:cxn>
                <a:cxn ang="0">
                  <a:pos x="677" y="115"/>
                </a:cxn>
                <a:cxn ang="0">
                  <a:pos x="702" y="88"/>
                </a:cxn>
                <a:cxn ang="0">
                  <a:pos x="730" y="56"/>
                </a:cxn>
                <a:cxn ang="0">
                  <a:pos x="787" y="6"/>
                </a:cxn>
                <a:cxn ang="0">
                  <a:pos x="818" y="59"/>
                </a:cxn>
                <a:cxn ang="0">
                  <a:pos x="780" y="101"/>
                </a:cxn>
                <a:cxn ang="0">
                  <a:pos x="732" y="143"/>
                </a:cxn>
                <a:cxn ang="0">
                  <a:pos x="730" y="158"/>
                </a:cxn>
                <a:cxn ang="0">
                  <a:pos x="873" y="78"/>
                </a:cxn>
                <a:cxn ang="0">
                  <a:pos x="922" y="101"/>
                </a:cxn>
                <a:cxn ang="0">
                  <a:pos x="894" y="151"/>
                </a:cxn>
                <a:cxn ang="0">
                  <a:pos x="841" y="162"/>
                </a:cxn>
                <a:cxn ang="0">
                  <a:pos x="879" y="246"/>
                </a:cxn>
                <a:cxn ang="0">
                  <a:pos x="837" y="240"/>
                </a:cxn>
                <a:cxn ang="0">
                  <a:pos x="759" y="204"/>
                </a:cxn>
                <a:cxn ang="0">
                  <a:pos x="795" y="322"/>
                </a:cxn>
                <a:cxn ang="0">
                  <a:pos x="763" y="343"/>
                </a:cxn>
                <a:cxn ang="0">
                  <a:pos x="660" y="268"/>
                </a:cxn>
                <a:cxn ang="0">
                  <a:pos x="618" y="291"/>
                </a:cxn>
                <a:cxn ang="0">
                  <a:pos x="694" y="365"/>
                </a:cxn>
                <a:cxn ang="0">
                  <a:pos x="690" y="443"/>
                </a:cxn>
                <a:cxn ang="0">
                  <a:pos x="633" y="447"/>
                </a:cxn>
                <a:cxn ang="0">
                  <a:pos x="529" y="326"/>
                </a:cxn>
                <a:cxn ang="0">
                  <a:pos x="529" y="373"/>
                </a:cxn>
                <a:cxn ang="0">
                  <a:pos x="542" y="445"/>
                </a:cxn>
                <a:cxn ang="0">
                  <a:pos x="493" y="459"/>
                </a:cxn>
                <a:cxn ang="0">
                  <a:pos x="438" y="460"/>
                </a:cxn>
                <a:cxn ang="0">
                  <a:pos x="382" y="453"/>
                </a:cxn>
                <a:cxn ang="0">
                  <a:pos x="323" y="419"/>
                </a:cxn>
                <a:cxn ang="0">
                  <a:pos x="240" y="371"/>
                </a:cxn>
                <a:cxn ang="0">
                  <a:pos x="508" y="419"/>
                </a:cxn>
                <a:cxn ang="0">
                  <a:pos x="763" y="314"/>
                </a:cxn>
                <a:cxn ang="0">
                  <a:pos x="753" y="170"/>
                </a:cxn>
                <a:cxn ang="0">
                  <a:pos x="481" y="249"/>
                </a:cxn>
                <a:cxn ang="0">
                  <a:pos x="268" y="322"/>
                </a:cxn>
                <a:cxn ang="0">
                  <a:pos x="200" y="346"/>
                </a:cxn>
                <a:cxn ang="0">
                  <a:pos x="160" y="352"/>
                </a:cxn>
                <a:cxn ang="0">
                  <a:pos x="118" y="350"/>
                </a:cxn>
                <a:cxn ang="0">
                  <a:pos x="73" y="345"/>
                </a:cxn>
                <a:cxn ang="0">
                  <a:pos x="12" y="337"/>
                </a:cxn>
                <a:cxn ang="0">
                  <a:pos x="149" y="316"/>
                </a:cxn>
              </a:cxnLst>
              <a:rect l="0" t="0" r="r" b="b"/>
              <a:pathLst>
                <a:path w="930" h="460">
                  <a:moveTo>
                    <a:pt x="149" y="316"/>
                  </a:moveTo>
                  <a:lnTo>
                    <a:pt x="152" y="316"/>
                  </a:lnTo>
                  <a:lnTo>
                    <a:pt x="162" y="316"/>
                  </a:lnTo>
                  <a:lnTo>
                    <a:pt x="168" y="316"/>
                  </a:lnTo>
                  <a:lnTo>
                    <a:pt x="175" y="316"/>
                  </a:lnTo>
                  <a:lnTo>
                    <a:pt x="185" y="314"/>
                  </a:lnTo>
                  <a:lnTo>
                    <a:pt x="192" y="312"/>
                  </a:lnTo>
                  <a:lnTo>
                    <a:pt x="213" y="305"/>
                  </a:lnTo>
                  <a:lnTo>
                    <a:pt x="234" y="291"/>
                  </a:lnTo>
                  <a:lnTo>
                    <a:pt x="246" y="284"/>
                  </a:lnTo>
                  <a:lnTo>
                    <a:pt x="251" y="280"/>
                  </a:lnTo>
                  <a:lnTo>
                    <a:pt x="255" y="274"/>
                  </a:lnTo>
                  <a:lnTo>
                    <a:pt x="261" y="268"/>
                  </a:lnTo>
                  <a:lnTo>
                    <a:pt x="266" y="263"/>
                  </a:lnTo>
                  <a:lnTo>
                    <a:pt x="272" y="257"/>
                  </a:lnTo>
                  <a:lnTo>
                    <a:pt x="276" y="249"/>
                  </a:lnTo>
                  <a:lnTo>
                    <a:pt x="282" y="242"/>
                  </a:lnTo>
                  <a:lnTo>
                    <a:pt x="285" y="236"/>
                  </a:lnTo>
                  <a:lnTo>
                    <a:pt x="289" y="229"/>
                  </a:lnTo>
                  <a:lnTo>
                    <a:pt x="293" y="221"/>
                  </a:lnTo>
                  <a:lnTo>
                    <a:pt x="299" y="215"/>
                  </a:lnTo>
                  <a:lnTo>
                    <a:pt x="303" y="208"/>
                  </a:lnTo>
                  <a:lnTo>
                    <a:pt x="306" y="202"/>
                  </a:lnTo>
                  <a:lnTo>
                    <a:pt x="310" y="194"/>
                  </a:lnTo>
                  <a:lnTo>
                    <a:pt x="312" y="189"/>
                  </a:lnTo>
                  <a:lnTo>
                    <a:pt x="316" y="183"/>
                  </a:lnTo>
                  <a:lnTo>
                    <a:pt x="323" y="170"/>
                  </a:lnTo>
                  <a:lnTo>
                    <a:pt x="325" y="164"/>
                  </a:lnTo>
                  <a:lnTo>
                    <a:pt x="329" y="158"/>
                  </a:lnTo>
                  <a:lnTo>
                    <a:pt x="337" y="147"/>
                  </a:lnTo>
                  <a:lnTo>
                    <a:pt x="342" y="135"/>
                  </a:lnTo>
                  <a:lnTo>
                    <a:pt x="348" y="126"/>
                  </a:lnTo>
                  <a:lnTo>
                    <a:pt x="356" y="118"/>
                  </a:lnTo>
                  <a:lnTo>
                    <a:pt x="363" y="109"/>
                  </a:lnTo>
                  <a:lnTo>
                    <a:pt x="381" y="96"/>
                  </a:lnTo>
                  <a:lnTo>
                    <a:pt x="400" y="84"/>
                  </a:lnTo>
                  <a:lnTo>
                    <a:pt x="411" y="80"/>
                  </a:lnTo>
                  <a:lnTo>
                    <a:pt x="422" y="78"/>
                  </a:lnTo>
                  <a:lnTo>
                    <a:pt x="426" y="77"/>
                  </a:lnTo>
                  <a:lnTo>
                    <a:pt x="432" y="75"/>
                  </a:lnTo>
                  <a:lnTo>
                    <a:pt x="441" y="75"/>
                  </a:lnTo>
                  <a:lnTo>
                    <a:pt x="451" y="73"/>
                  </a:lnTo>
                  <a:lnTo>
                    <a:pt x="460" y="71"/>
                  </a:lnTo>
                  <a:lnTo>
                    <a:pt x="468" y="71"/>
                  </a:lnTo>
                  <a:lnTo>
                    <a:pt x="476" y="71"/>
                  </a:lnTo>
                  <a:lnTo>
                    <a:pt x="483" y="71"/>
                  </a:lnTo>
                  <a:lnTo>
                    <a:pt x="489" y="71"/>
                  </a:lnTo>
                  <a:lnTo>
                    <a:pt x="498" y="73"/>
                  </a:lnTo>
                  <a:lnTo>
                    <a:pt x="508" y="73"/>
                  </a:lnTo>
                  <a:lnTo>
                    <a:pt x="504" y="75"/>
                  </a:lnTo>
                  <a:lnTo>
                    <a:pt x="498" y="82"/>
                  </a:lnTo>
                  <a:lnTo>
                    <a:pt x="493" y="86"/>
                  </a:lnTo>
                  <a:lnTo>
                    <a:pt x="487" y="92"/>
                  </a:lnTo>
                  <a:lnTo>
                    <a:pt x="481" y="97"/>
                  </a:lnTo>
                  <a:lnTo>
                    <a:pt x="477" y="103"/>
                  </a:lnTo>
                  <a:lnTo>
                    <a:pt x="472" y="111"/>
                  </a:lnTo>
                  <a:lnTo>
                    <a:pt x="466" y="116"/>
                  </a:lnTo>
                  <a:lnTo>
                    <a:pt x="460" y="124"/>
                  </a:lnTo>
                  <a:lnTo>
                    <a:pt x="457" y="132"/>
                  </a:lnTo>
                  <a:lnTo>
                    <a:pt x="453" y="137"/>
                  </a:lnTo>
                  <a:lnTo>
                    <a:pt x="451" y="145"/>
                  </a:lnTo>
                  <a:lnTo>
                    <a:pt x="451" y="158"/>
                  </a:lnTo>
                  <a:lnTo>
                    <a:pt x="455" y="168"/>
                  </a:lnTo>
                  <a:lnTo>
                    <a:pt x="462" y="173"/>
                  </a:lnTo>
                  <a:lnTo>
                    <a:pt x="472" y="175"/>
                  </a:lnTo>
                  <a:lnTo>
                    <a:pt x="485" y="173"/>
                  </a:lnTo>
                  <a:lnTo>
                    <a:pt x="498" y="170"/>
                  </a:lnTo>
                  <a:lnTo>
                    <a:pt x="512" y="162"/>
                  </a:lnTo>
                  <a:lnTo>
                    <a:pt x="523" y="153"/>
                  </a:lnTo>
                  <a:lnTo>
                    <a:pt x="529" y="147"/>
                  </a:lnTo>
                  <a:lnTo>
                    <a:pt x="533" y="141"/>
                  </a:lnTo>
                  <a:lnTo>
                    <a:pt x="536" y="134"/>
                  </a:lnTo>
                  <a:lnTo>
                    <a:pt x="542" y="124"/>
                  </a:lnTo>
                  <a:lnTo>
                    <a:pt x="546" y="115"/>
                  </a:lnTo>
                  <a:lnTo>
                    <a:pt x="552" y="105"/>
                  </a:lnTo>
                  <a:lnTo>
                    <a:pt x="557" y="94"/>
                  </a:lnTo>
                  <a:lnTo>
                    <a:pt x="565" y="82"/>
                  </a:lnTo>
                  <a:lnTo>
                    <a:pt x="571" y="73"/>
                  </a:lnTo>
                  <a:lnTo>
                    <a:pt x="578" y="61"/>
                  </a:lnTo>
                  <a:lnTo>
                    <a:pt x="586" y="52"/>
                  </a:lnTo>
                  <a:lnTo>
                    <a:pt x="593" y="44"/>
                  </a:lnTo>
                  <a:lnTo>
                    <a:pt x="611" y="33"/>
                  </a:lnTo>
                  <a:lnTo>
                    <a:pt x="618" y="31"/>
                  </a:lnTo>
                  <a:lnTo>
                    <a:pt x="622" y="29"/>
                  </a:lnTo>
                  <a:lnTo>
                    <a:pt x="628" y="29"/>
                  </a:lnTo>
                  <a:lnTo>
                    <a:pt x="635" y="31"/>
                  </a:lnTo>
                  <a:lnTo>
                    <a:pt x="645" y="37"/>
                  </a:lnTo>
                  <a:lnTo>
                    <a:pt x="656" y="50"/>
                  </a:lnTo>
                  <a:lnTo>
                    <a:pt x="656" y="69"/>
                  </a:lnTo>
                  <a:lnTo>
                    <a:pt x="654" y="78"/>
                  </a:lnTo>
                  <a:lnTo>
                    <a:pt x="649" y="88"/>
                  </a:lnTo>
                  <a:lnTo>
                    <a:pt x="643" y="99"/>
                  </a:lnTo>
                  <a:lnTo>
                    <a:pt x="635" y="109"/>
                  </a:lnTo>
                  <a:lnTo>
                    <a:pt x="628" y="118"/>
                  </a:lnTo>
                  <a:lnTo>
                    <a:pt x="622" y="130"/>
                  </a:lnTo>
                  <a:lnTo>
                    <a:pt x="616" y="137"/>
                  </a:lnTo>
                  <a:lnTo>
                    <a:pt x="611" y="147"/>
                  </a:lnTo>
                  <a:lnTo>
                    <a:pt x="607" y="162"/>
                  </a:lnTo>
                  <a:lnTo>
                    <a:pt x="611" y="172"/>
                  </a:lnTo>
                  <a:lnTo>
                    <a:pt x="618" y="173"/>
                  </a:lnTo>
                  <a:lnTo>
                    <a:pt x="626" y="168"/>
                  </a:lnTo>
                  <a:lnTo>
                    <a:pt x="637" y="160"/>
                  </a:lnTo>
                  <a:lnTo>
                    <a:pt x="643" y="154"/>
                  </a:lnTo>
                  <a:lnTo>
                    <a:pt x="649" y="147"/>
                  </a:lnTo>
                  <a:lnTo>
                    <a:pt x="656" y="141"/>
                  </a:lnTo>
                  <a:lnTo>
                    <a:pt x="664" y="132"/>
                  </a:lnTo>
                  <a:lnTo>
                    <a:pt x="670" y="124"/>
                  </a:lnTo>
                  <a:lnTo>
                    <a:pt x="677" y="115"/>
                  </a:lnTo>
                  <a:lnTo>
                    <a:pt x="681" y="111"/>
                  </a:lnTo>
                  <a:lnTo>
                    <a:pt x="685" y="105"/>
                  </a:lnTo>
                  <a:lnTo>
                    <a:pt x="690" y="101"/>
                  </a:lnTo>
                  <a:lnTo>
                    <a:pt x="694" y="97"/>
                  </a:lnTo>
                  <a:lnTo>
                    <a:pt x="698" y="92"/>
                  </a:lnTo>
                  <a:lnTo>
                    <a:pt x="702" y="88"/>
                  </a:lnTo>
                  <a:lnTo>
                    <a:pt x="706" y="82"/>
                  </a:lnTo>
                  <a:lnTo>
                    <a:pt x="709" y="78"/>
                  </a:lnTo>
                  <a:lnTo>
                    <a:pt x="717" y="69"/>
                  </a:lnTo>
                  <a:lnTo>
                    <a:pt x="723" y="65"/>
                  </a:lnTo>
                  <a:lnTo>
                    <a:pt x="727" y="59"/>
                  </a:lnTo>
                  <a:lnTo>
                    <a:pt x="730" y="56"/>
                  </a:lnTo>
                  <a:lnTo>
                    <a:pt x="734" y="52"/>
                  </a:lnTo>
                  <a:lnTo>
                    <a:pt x="742" y="42"/>
                  </a:lnTo>
                  <a:lnTo>
                    <a:pt x="749" y="35"/>
                  </a:lnTo>
                  <a:lnTo>
                    <a:pt x="757" y="27"/>
                  </a:lnTo>
                  <a:lnTo>
                    <a:pt x="772" y="16"/>
                  </a:lnTo>
                  <a:lnTo>
                    <a:pt x="787" y="6"/>
                  </a:lnTo>
                  <a:lnTo>
                    <a:pt x="799" y="0"/>
                  </a:lnTo>
                  <a:lnTo>
                    <a:pt x="810" y="2"/>
                  </a:lnTo>
                  <a:lnTo>
                    <a:pt x="820" y="8"/>
                  </a:lnTo>
                  <a:lnTo>
                    <a:pt x="827" y="29"/>
                  </a:lnTo>
                  <a:lnTo>
                    <a:pt x="824" y="50"/>
                  </a:lnTo>
                  <a:lnTo>
                    <a:pt x="818" y="59"/>
                  </a:lnTo>
                  <a:lnTo>
                    <a:pt x="810" y="71"/>
                  </a:lnTo>
                  <a:lnTo>
                    <a:pt x="801" y="80"/>
                  </a:lnTo>
                  <a:lnTo>
                    <a:pt x="795" y="86"/>
                  </a:lnTo>
                  <a:lnTo>
                    <a:pt x="791" y="92"/>
                  </a:lnTo>
                  <a:lnTo>
                    <a:pt x="785" y="97"/>
                  </a:lnTo>
                  <a:lnTo>
                    <a:pt x="780" y="101"/>
                  </a:lnTo>
                  <a:lnTo>
                    <a:pt x="774" y="107"/>
                  </a:lnTo>
                  <a:lnTo>
                    <a:pt x="768" y="111"/>
                  </a:lnTo>
                  <a:lnTo>
                    <a:pt x="747" y="130"/>
                  </a:lnTo>
                  <a:lnTo>
                    <a:pt x="742" y="134"/>
                  </a:lnTo>
                  <a:lnTo>
                    <a:pt x="738" y="139"/>
                  </a:lnTo>
                  <a:lnTo>
                    <a:pt x="732" y="143"/>
                  </a:lnTo>
                  <a:lnTo>
                    <a:pt x="730" y="147"/>
                  </a:lnTo>
                  <a:lnTo>
                    <a:pt x="723" y="154"/>
                  </a:lnTo>
                  <a:lnTo>
                    <a:pt x="719" y="160"/>
                  </a:lnTo>
                  <a:lnTo>
                    <a:pt x="719" y="164"/>
                  </a:lnTo>
                  <a:lnTo>
                    <a:pt x="723" y="162"/>
                  </a:lnTo>
                  <a:lnTo>
                    <a:pt x="730" y="158"/>
                  </a:lnTo>
                  <a:lnTo>
                    <a:pt x="753" y="143"/>
                  </a:lnTo>
                  <a:lnTo>
                    <a:pt x="782" y="122"/>
                  </a:lnTo>
                  <a:lnTo>
                    <a:pt x="812" y="103"/>
                  </a:lnTo>
                  <a:lnTo>
                    <a:pt x="844" y="88"/>
                  </a:lnTo>
                  <a:lnTo>
                    <a:pt x="860" y="80"/>
                  </a:lnTo>
                  <a:lnTo>
                    <a:pt x="873" y="78"/>
                  </a:lnTo>
                  <a:lnTo>
                    <a:pt x="881" y="78"/>
                  </a:lnTo>
                  <a:lnTo>
                    <a:pt x="886" y="78"/>
                  </a:lnTo>
                  <a:lnTo>
                    <a:pt x="896" y="80"/>
                  </a:lnTo>
                  <a:lnTo>
                    <a:pt x="905" y="86"/>
                  </a:lnTo>
                  <a:lnTo>
                    <a:pt x="913" y="90"/>
                  </a:lnTo>
                  <a:lnTo>
                    <a:pt x="922" y="101"/>
                  </a:lnTo>
                  <a:lnTo>
                    <a:pt x="930" y="120"/>
                  </a:lnTo>
                  <a:lnTo>
                    <a:pt x="926" y="130"/>
                  </a:lnTo>
                  <a:lnTo>
                    <a:pt x="920" y="139"/>
                  </a:lnTo>
                  <a:lnTo>
                    <a:pt x="911" y="145"/>
                  </a:lnTo>
                  <a:lnTo>
                    <a:pt x="901" y="149"/>
                  </a:lnTo>
                  <a:lnTo>
                    <a:pt x="894" y="151"/>
                  </a:lnTo>
                  <a:lnTo>
                    <a:pt x="888" y="151"/>
                  </a:lnTo>
                  <a:lnTo>
                    <a:pt x="877" y="153"/>
                  </a:lnTo>
                  <a:lnTo>
                    <a:pt x="871" y="154"/>
                  </a:lnTo>
                  <a:lnTo>
                    <a:pt x="865" y="154"/>
                  </a:lnTo>
                  <a:lnTo>
                    <a:pt x="854" y="156"/>
                  </a:lnTo>
                  <a:lnTo>
                    <a:pt x="841" y="162"/>
                  </a:lnTo>
                  <a:lnTo>
                    <a:pt x="841" y="166"/>
                  </a:lnTo>
                  <a:lnTo>
                    <a:pt x="843" y="172"/>
                  </a:lnTo>
                  <a:lnTo>
                    <a:pt x="858" y="191"/>
                  </a:lnTo>
                  <a:lnTo>
                    <a:pt x="875" y="219"/>
                  </a:lnTo>
                  <a:lnTo>
                    <a:pt x="881" y="242"/>
                  </a:lnTo>
                  <a:lnTo>
                    <a:pt x="879" y="246"/>
                  </a:lnTo>
                  <a:lnTo>
                    <a:pt x="877" y="248"/>
                  </a:lnTo>
                  <a:lnTo>
                    <a:pt x="871" y="249"/>
                  </a:lnTo>
                  <a:lnTo>
                    <a:pt x="862" y="248"/>
                  </a:lnTo>
                  <a:lnTo>
                    <a:pt x="854" y="246"/>
                  </a:lnTo>
                  <a:lnTo>
                    <a:pt x="844" y="244"/>
                  </a:lnTo>
                  <a:lnTo>
                    <a:pt x="837" y="240"/>
                  </a:lnTo>
                  <a:lnTo>
                    <a:pt x="827" y="236"/>
                  </a:lnTo>
                  <a:lnTo>
                    <a:pt x="812" y="227"/>
                  </a:lnTo>
                  <a:lnTo>
                    <a:pt x="797" y="217"/>
                  </a:lnTo>
                  <a:lnTo>
                    <a:pt x="784" y="210"/>
                  </a:lnTo>
                  <a:lnTo>
                    <a:pt x="770" y="206"/>
                  </a:lnTo>
                  <a:lnTo>
                    <a:pt x="759" y="204"/>
                  </a:lnTo>
                  <a:lnTo>
                    <a:pt x="751" y="210"/>
                  </a:lnTo>
                  <a:lnTo>
                    <a:pt x="747" y="215"/>
                  </a:lnTo>
                  <a:lnTo>
                    <a:pt x="747" y="223"/>
                  </a:lnTo>
                  <a:lnTo>
                    <a:pt x="753" y="240"/>
                  </a:lnTo>
                  <a:lnTo>
                    <a:pt x="776" y="282"/>
                  </a:lnTo>
                  <a:lnTo>
                    <a:pt x="795" y="322"/>
                  </a:lnTo>
                  <a:lnTo>
                    <a:pt x="795" y="337"/>
                  </a:lnTo>
                  <a:lnTo>
                    <a:pt x="793" y="343"/>
                  </a:lnTo>
                  <a:lnTo>
                    <a:pt x="787" y="345"/>
                  </a:lnTo>
                  <a:lnTo>
                    <a:pt x="778" y="346"/>
                  </a:lnTo>
                  <a:lnTo>
                    <a:pt x="770" y="346"/>
                  </a:lnTo>
                  <a:lnTo>
                    <a:pt x="763" y="343"/>
                  </a:lnTo>
                  <a:lnTo>
                    <a:pt x="755" y="339"/>
                  </a:lnTo>
                  <a:lnTo>
                    <a:pt x="740" y="327"/>
                  </a:lnTo>
                  <a:lnTo>
                    <a:pt x="725" y="314"/>
                  </a:lnTo>
                  <a:lnTo>
                    <a:pt x="708" y="299"/>
                  </a:lnTo>
                  <a:lnTo>
                    <a:pt x="692" y="286"/>
                  </a:lnTo>
                  <a:lnTo>
                    <a:pt x="660" y="268"/>
                  </a:lnTo>
                  <a:lnTo>
                    <a:pt x="647" y="268"/>
                  </a:lnTo>
                  <a:lnTo>
                    <a:pt x="635" y="270"/>
                  </a:lnTo>
                  <a:lnTo>
                    <a:pt x="626" y="276"/>
                  </a:lnTo>
                  <a:lnTo>
                    <a:pt x="624" y="280"/>
                  </a:lnTo>
                  <a:lnTo>
                    <a:pt x="622" y="284"/>
                  </a:lnTo>
                  <a:lnTo>
                    <a:pt x="618" y="291"/>
                  </a:lnTo>
                  <a:lnTo>
                    <a:pt x="620" y="303"/>
                  </a:lnTo>
                  <a:lnTo>
                    <a:pt x="637" y="327"/>
                  </a:lnTo>
                  <a:lnTo>
                    <a:pt x="660" y="346"/>
                  </a:lnTo>
                  <a:lnTo>
                    <a:pt x="673" y="352"/>
                  </a:lnTo>
                  <a:lnTo>
                    <a:pt x="683" y="358"/>
                  </a:lnTo>
                  <a:lnTo>
                    <a:pt x="694" y="365"/>
                  </a:lnTo>
                  <a:lnTo>
                    <a:pt x="704" y="371"/>
                  </a:lnTo>
                  <a:lnTo>
                    <a:pt x="719" y="394"/>
                  </a:lnTo>
                  <a:lnTo>
                    <a:pt x="723" y="409"/>
                  </a:lnTo>
                  <a:lnTo>
                    <a:pt x="717" y="424"/>
                  </a:lnTo>
                  <a:lnTo>
                    <a:pt x="706" y="436"/>
                  </a:lnTo>
                  <a:lnTo>
                    <a:pt x="690" y="443"/>
                  </a:lnTo>
                  <a:lnTo>
                    <a:pt x="681" y="447"/>
                  </a:lnTo>
                  <a:lnTo>
                    <a:pt x="671" y="449"/>
                  </a:lnTo>
                  <a:lnTo>
                    <a:pt x="662" y="451"/>
                  </a:lnTo>
                  <a:lnTo>
                    <a:pt x="652" y="451"/>
                  </a:lnTo>
                  <a:lnTo>
                    <a:pt x="643" y="449"/>
                  </a:lnTo>
                  <a:lnTo>
                    <a:pt x="633" y="447"/>
                  </a:lnTo>
                  <a:lnTo>
                    <a:pt x="626" y="443"/>
                  </a:lnTo>
                  <a:lnTo>
                    <a:pt x="618" y="436"/>
                  </a:lnTo>
                  <a:lnTo>
                    <a:pt x="603" y="421"/>
                  </a:lnTo>
                  <a:lnTo>
                    <a:pt x="588" y="402"/>
                  </a:lnTo>
                  <a:lnTo>
                    <a:pt x="557" y="358"/>
                  </a:lnTo>
                  <a:lnTo>
                    <a:pt x="529" y="326"/>
                  </a:lnTo>
                  <a:lnTo>
                    <a:pt x="516" y="318"/>
                  </a:lnTo>
                  <a:lnTo>
                    <a:pt x="504" y="320"/>
                  </a:lnTo>
                  <a:lnTo>
                    <a:pt x="500" y="324"/>
                  </a:lnTo>
                  <a:lnTo>
                    <a:pt x="500" y="329"/>
                  </a:lnTo>
                  <a:lnTo>
                    <a:pt x="504" y="341"/>
                  </a:lnTo>
                  <a:lnTo>
                    <a:pt x="529" y="373"/>
                  </a:lnTo>
                  <a:lnTo>
                    <a:pt x="544" y="390"/>
                  </a:lnTo>
                  <a:lnTo>
                    <a:pt x="555" y="405"/>
                  </a:lnTo>
                  <a:lnTo>
                    <a:pt x="561" y="421"/>
                  </a:lnTo>
                  <a:lnTo>
                    <a:pt x="557" y="434"/>
                  </a:lnTo>
                  <a:lnTo>
                    <a:pt x="552" y="440"/>
                  </a:lnTo>
                  <a:lnTo>
                    <a:pt x="542" y="445"/>
                  </a:lnTo>
                  <a:lnTo>
                    <a:pt x="531" y="449"/>
                  </a:lnTo>
                  <a:lnTo>
                    <a:pt x="525" y="451"/>
                  </a:lnTo>
                  <a:lnTo>
                    <a:pt x="517" y="453"/>
                  </a:lnTo>
                  <a:lnTo>
                    <a:pt x="510" y="455"/>
                  </a:lnTo>
                  <a:lnTo>
                    <a:pt x="502" y="457"/>
                  </a:lnTo>
                  <a:lnTo>
                    <a:pt x="493" y="459"/>
                  </a:lnTo>
                  <a:lnTo>
                    <a:pt x="485" y="459"/>
                  </a:lnTo>
                  <a:lnTo>
                    <a:pt x="476" y="460"/>
                  </a:lnTo>
                  <a:lnTo>
                    <a:pt x="466" y="460"/>
                  </a:lnTo>
                  <a:lnTo>
                    <a:pt x="457" y="460"/>
                  </a:lnTo>
                  <a:lnTo>
                    <a:pt x="447" y="460"/>
                  </a:lnTo>
                  <a:lnTo>
                    <a:pt x="438" y="460"/>
                  </a:lnTo>
                  <a:lnTo>
                    <a:pt x="428" y="460"/>
                  </a:lnTo>
                  <a:lnTo>
                    <a:pt x="419" y="459"/>
                  </a:lnTo>
                  <a:lnTo>
                    <a:pt x="411" y="459"/>
                  </a:lnTo>
                  <a:lnTo>
                    <a:pt x="401" y="457"/>
                  </a:lnTo>
                  <a:lnTo>
                    <a:pt x="392" y="455"/>
                  </a:lnTo>
                  <a:lnTo>
                    <a:pt x="382" y="453"/>
                  </a:lnTo>
                  <a:lnTo>
                    <a:pt x="375" y="451"/>
                  </a:lnTo>
                  <a:lnTo>
                    <a:pt x="367" y="449"/>
                  </a:lnTo>
                  <a:lnTo>
                    <a:pt x="360" y="445"/>
                  </a:lnTo>
                  <a:lnTo>
                    <a:pt x="344" y="438"/>
                  </a:lnTo>
                  <a:lnTo>
                    <a:pt x="333" y="430"/>
                  </a:lnTo>
                  <a:lnTo>
                    <a:pt x="323" y="419"/>
                  </a:lnTo>
                  <a:lnTo>
                    <a:pt x="306" y="402"/>
                  </a:lnTo>
                  <a:lnTo>
                    <a:pt x="287" y="386"/>
                  </a:lnTo>
                  <a:lnTo>
                    <a:pt x="266" y="379"/>
                  </a:lnTo>
                  <a:lnTo>
                    <a:pt x="257" y="375"/>
                  </a:lnTo>
                  <a:lnTo>
                    <a:pt x="247" y="373"/>
                  </a:lnTo>
                  <a:lnTo>
                    <a:pt x="240" y="371"/>
                  </a:lnTo>
                  <a:lnTo>
                    <a:pt x="230" y="371"/>
                  </a:lnTo>
                  <a:lnTo>
                    <a:pt x="217" y="369"/>
                  </a:lnTo>
                  <a:lnTo>
                    <a:pt x="208" y="369"/>
                  </a:lnTo>
                  <a:lnTo>
                    <a:pt x="204" y="369"/>
                  </a:lnTo>
                  <a:lnTo>
                    <a:pt x="335" y="331"/>
                  </a:lnTo>
                  <a:lnTo>
                    <a:pt x="508" y="419"/>
                  </a:lnTo>
                  <a:lnTo>
                    <a:pt x="375" y="316"/>
                  </a:lnTo>
                  <a:lnTo>
                    <a:pt x="531" y="272"/>
                  </a:lnTo>
                  <a:lnTo>
                    <a:pt x="656" y="409"/>
                  </a:lnTo>
                  <a:lnTo>
                    <a:pt x="561" y="259"/>
                  </a:lnTo>
                  <a:lnTo>
                    <a:pt x="664" y="227"/>
                  </a:lnTo>
                  <a:lnTo>
                    <a:pt x="763" y="314"/>
                  </a:lnTo>
                  <a:lnTo>
                    <a:pt x="690" y="217"/>
                  </a:lnTo>
                  <a:lnTo>
                    <a:pt x="772" y="183"/>
                  </a:lnTo>
                  <a:lnTo>
                    <a:pt x="844" y="215"/>
                  </a:lnTo>
                  <a:lnTo>
                    <a:pt x="789" y="168"/>
                  </a:lnTo>
                  <a:lnTo>
                    <a:pt x="890" y="107"/>
                  </a:lnTo>
                  <a:lnTo>
                    <a:pt x="753" y="170"/>
                  </a:lnTo>
                  <a:lnTo>
                    <a:pt x="647" y="210"/>
                  </a:lnTo>
                  <a:lnTo>
                    <a:pt x="795" y="44"/>
                  </a:lnTo>
                  <a:lnTo>
                    <a:pt x="605" y="219"/>
                  </a:lnTo>
                  <a:lnTo>
                    <a:pt x="521" y="242"/>
                  </a:lnTo>
                  <a:lnTo>
                    <a:pt x="624" y="69"/>
                  </a:lnTo>
                  <a:lnTo>
                    <a:pt x="481" y="249"/>
                  </a:lnTo>
                  <a:lnTo>
                    <a:pt x="358" y="287"/>
                  </a:lnTo>
                  <a:lnTo>
                    <a:pt x="413" y="126"/>
                  </a:lnTo>
                  <a:lnTo>
                    <a:pt x="322" y="299"/>
                  </a:lnTo>
                  <a:lnTo>
                    <a:pt x="306" y="307"/>
                  </a:lnTo>
                  <a:lnTo>
                    <a:pt x="289" y="312"/>
                  </a:lnTo>
                  <a:lnTo>
                    <a:pt x="268" y="322"/>
                  </a:lnTo>
                  <a:lnTo>
                    <a:pt x="246" y="331"/>
                  </a:lnTo>
                  <a:lnTo>
                    <a:pt x="223" y="339"/>
                  </a:lnTo>
                  <a:lnTo>
                    <a:pt x="217" y="341"/>
                  </a:lnTo>
                  <a:lnTo>
                    <a:pt x="211" y="343"/>
                  </a:lnTo>
                  <a:lnTo>
                    <a:pt x="206" y="345"/>
                  </a:lnTo>
                  <a:lnTo>
                    <a:pt x="200" y="346"/>
                  </a:lnTo>
                  <a:lnTo>
                    <a:pt x="194" y="348"/>
                  </a:lnTo>
                  <a:lnTo>
                    <a:pt x="190" y="348"/>
                  </a:lnTo>
                  <a:lnTo>
                    <a:pt x="181" y="350"/>
                  </a:lnTo>
                  <a:lnTo>
                    <a:pt x="171" y="352"/>
                  </a:lnTo>
                  <a:lnTo>
                    <a:pt x="166" y="352"/>
                  </a:lnTo>
                  <a:lnTo>
                    <a:pt x="160" y="352"/>
                  </a:lnTo>
                  <a:lnTo>
                    <a:pt x="154" y="352"/>
                  </a:lnTo>
                  <a:lnTo>
                    <a:pt x="147" y="352"/>
                  </a:lnTo>
                  <a:lnTo>
                    <a:pt x="141" y="352"/>
                  </a:lnTo>
                  <a:lnTo>
                    <a:pt x="133" y="350"/>
                  </a:lnTo>
                  <a:lnTo>
                    <a:pt x="126" y="350"/>
                  </a:lnTo>
                  <a:lnTo>
                    <a:pt x="118" y="350"/>
                  </a:lnTo>
                  <a:lnTo>
                    <a:pt x="111" y="348"/>
                  </a:lnTo>
                  <a:lnTo>
                    <a:pt x="103" y="348"/>
                  </a:lnTo>
                  <a:lnTo>
                    <a:pt x="95" y="348"/>
                  </a:lnTo>
                  <a:lnTo>
                    <a:pt x="88" y="346"/>
                  </a:lnTo>
                  <a:lnTo>
                    <a:pt x="80" y="346"/>
                  </a:lnTo>
                  <a:lnTo>
                    <a:pt x="73" y="345"/>
                  </a:lnTo>
                  <a:lnTo>
                    <a:pt x="59" y="343"/>
                  </a:lnTo>
                  <a:lnTo>
                    <a:pt x="52" y="343"/>
                  </a:lnTo>
                  <a:lnTo>
                    <a:pt x="44" y="341"/>
                  </a:lnTo>
                  <a:lnTo>
                    <a:pt x="33" y="339"/>
                  </a:lnTo>
                  <a:lnTo>
                    <a:pt x="21" y="337"/>
                  </a:lnTo>
                  <a:lnTo>
                    <a:pt x="12" y="337"/>
                  </a:lnTo>
                  <a:lnTo>
                    <a:pt x="6" y="335"/>
                  </a:lnTo>
                  <a:lnTo>
                    <a:pt x="0" y="333"/>
                  </a:lnTo>
                  <a:lnTo>
                    <a:pt x="103" y="274"/>
                  </a:lnTo>
                  <a:lnTo>
                    <a:pt x="105" y="282"/>
                  </a:lnTo>
                  <a:lnTo>
                    <a:pt x="122" y="299"/>
                  </a:lnTo>
                  <a:lnTo>
                    <a:pt x="149" y="316"/>
                  </a:lnTo>
                  <a:lnTo>
                    <a:pt x="149" y="316"/>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5417" name="Freeform 57"/>
            <p:cNvSpPr>
              <a:spLocks/>
            </p:cNvSpPr>
            <p:nvPr/>
          </p:nvSpPr>
          <p:spPr bwMode="auto">
            <a:xfrm rot="-6204866">
              <a:off x="1527" y="-513"/>
              <a:ext cx="360" cy="1770"/>
            </a:xfrm>
            <a:custGeom>
              <a:avLst/>
              <a:gdLst/>
              <a:ahLst/>
              <a:cxnLst>
                <a:cxn ang="0">
                  <a:pos x="703" y="331"/>
                </a:cxn>
                <a:cxn ang="0">
                  <a:pos x="699" y="488"/>
                </a:cxn>
                <a:cxn ang="0">
                  <a:pos x="737" y="576"/>
                </a:cxn>
                <a:cxn ang="0">
                  <a:pos x="783" y="656"/>
                </a:cxn>
                <a:cxn ang="0">
                  <a:pos x="838" y="745"/>
                </a:cxn>
                <a:cxn ang="0">
                  <a:pos x="882" y="914"/>
                </a:cxn>
                <a:cxn ang="0">
                  <a:pos x="855" y="1011"/>
                </a:cxn>
                <a:cxn ang="0">
                  <a:pos x="810" y="1093"/>
                </a:cxn>
                <a:cxn ang="0">
                  <a:pos x="783" y="1040"/>
                </a:cxn>
                <a:cxn ang="0">
                  <a:pos x="741" y="952"/>
                </a:cxn>
                <a:cxn ang="0">
                  <a:pos x="650" y="971"/>
                </a:cxn>
                <a:cxn ang="0">
                  <a:pos x="669" y="1099"/>
                </a:cxn>
                <a:cxn ang="0">
                  <a:pos x="739" y="1215"/>
                </a:cxn>
                <a:cxn ang="0">
                  <a:pos x="764" y="1342"/>
                </a:cxn>
                <a:cxn ang="0">
                  <a:pos x="650" y="1348"/>
                </a:cxn>
                <a:cxn ang="0">
                  <a:pos x="585" y="1228"/>
                </a:cxn>
                <a:cxn ang="0">
                  <a:pos x="528" y="1241"/>
                </a:cxn>
                <a:cxn ang="0">
                  <a:pos x="564" y="1353"/>
                </a:cxn>
                <a:cxn ang="0">
                  <a:pos x="589" y="1420"/>
                </a:cxn>
                <a:cxn ang="0">
                  <a:pos x="616" y="1498"/>
                </a:cxn>
                <a:cxn ang="0">
                  <a:pos x="644" y="1640"/>
                </a:cxn>
                <a:cxn ang="0">
                  <a:pos x="524" y="1642"/>
                </a:cxn>
                <a:cxn ang="0">
                  <a:pos x="490" y="1538"/>
                </a:cxn>
                <a:cxn ang="0">
                  <a:pos x="466" y="1420"/>
                </a:cxn>
                <a:cxn ang="0">
                  <a:pos x="443" y="1403"/>
                </a:cxn>
                <a:cxn ang="0">
                  <a:pos x="441" y="1718"/>
                </a:cxn>
                <a:cxn ang="0">
                  <a:pos x="355" y="1781"/>
                </a:cxn>
                <a:cxn ang="0">
                  <a:pos x="298" y="1686"/>
                </a:cxn>
                <a:cxn ang="0">
                  <a:pos x="331" y="1583"/>
                </a:cxn>
                <a:cxn ang="0">
                  <a:pos x="154" y="1568"/>
                </a:cxn>
                <a:cxn ang="0">
                  <a:pos x="203" y="1502"/>
                </a:cxn>
                <a:cxn ang="0">
                  <a:pos x="336" y="1405"/>
                </a:cxn>
                <a:cxn ang="0">
                  <a:pos x="104" y="1353"/>
                </a:cxn>
                <a:cxn ang="0">
                  <a:pos x="99" y="1279"/>
                </a:cxn>
                <a:cxn ang="0">
                  <a:pos x="323" y="1177"/>
                </a:cxn>
                <a:cxn ang="0">
                  <a:pos x="323" y="1085"/>
                </a:cxn>
                <a:cxn ang="0">
                  <a:pos x="129" y="1142"/>
                </a:cxn>
                <a:cxn ang="0">
                  <a:pos x="0" y="1059"/>
                </a:cxn>
                <a:cxn ang="0">
                  <a:pos x="49" y="962"/>
                </a:cxn>
                <a:cxn ang="0">
                  <a:pos x="353" y="901"/>
                </a:cxn>
                <a:cxn ang="0">
                  <a:pos x="273" y="855"/>
                </a:cxn>
                <a:cxn ang="0">
                  <a:pos x="138" y="810"/>
                </a:cxn>
                <a:cxn ang="0">
                  <a:pos x="165" y="713"/>
                </a:cxn>
                <a:cxn ang="0">
                  <a:pos x="213" y="618"/>
                </a:cxn>
                <a:cxn ang="0">
                  <a:pos x="277" y="532"/>
                </a:cxn>
                <a:cxn ang="0">
                  <a:pos x="391" y="464"/>
                </a:cxn>
                <a:cxn ang="0">
                  <a:pos x="553" y="367"/>
                </a:cxn>
                <a:cxn ang="0">
                  <a:pos x="216" y="777"/>
                </a:cxn>
                <a:cxn ang="0">
                  <a:pos x="148" y="1308"/>
                </a:cxn>
                <a:cxn ang="0">
                  <a:pos x="403" y="1429"/>
                </a:cxn>
                <a:cxn ang="0">
                  <a:pos x="526" y="893"/>
                </a:cxn>
                <a:cxn ang="0">
                  <a:pos x="608" y="466"/>
                </a:cxn>
                <a:cxn ang="0">
                  <a:pos x="635" y="327"/>
                </a:cxn>
                <a:cxn ang="0">
                  <a:pos x="661" y="253"/>
                </a:cxn>
                <a:cxn ang="0">
                  <a:pos x="705" y="184"/>
                </a:cxn>
                <a:cxn ang="0">
                  <a:pos x="756" y="112"/>
                </a:cxn>
                <a:cxn ang="0">
                  <a:pos x="831" y="19"/>
                </a:cxn>
                <a:cxn ang="0">
                  <a:pos x="734" y="268"/>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lnTo>
                    <a:pt x="734" y="26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5400"/>
                                        </p:tgtEl>
                                        <p:attrNameLst>
                                          <p:attrName>style.visibility</p:attrName>
                                        </p:attrNameLst>
                                      </p:cBhvr>
                                      <p:to>
                                        <p:strVal val="visible"/>
                                      </p:to>
                                    </p:set>
                                    <p:animEffect transition="in" filter="box(in)">
                                      <p:cBhvr>
                                        <p:cTn id="7" dur="3000"/>
                                        <p:tgtEl>
                                          <p:spTgt spid="15400"/>
                                        </p:tgtEl>
                                      </p:cBhvr>
                                    </p:animEffect>
                                  </p:childTnLst>
                                </p:cTn>
                              </p:par>
                              <p:par>
                                <p:cTn id="8" presetID="4" presetClass="entr" presetSubtype="16" fill="hold" nodeType="withEffect">
                                  <p:stCondLst>
                                    <p:cond delay="0"/>
                                  </p:stCondLst>
                                  <p:childTnLst>
                                    <p:set>
                                      <p:cBhvr>
                                        <p:cTn id="9" dur="1" fill="hold">
                                          <p:stCondLst>
                                            <p:cond delay="0"/>
                                          </p:stCondLst>
                                        </p:cTn>
                                        <p:tgtEl>
                                          <p:spTgt spid="15409"/>
                                        </p:tgtEl>
                                        <p:attrNameLst>
                                          <p:attrName>style.visibility</p:attrName>
                                        </p:attrNameLst>
                                      </p:cBhvr>
                                      <p:to>
                                        <p:strVal val="visible"/>
                                      </p:to>
                                    </p:set>
                                    <p:animEffect transition="in" filter="box(in)">
                                      <p:cBhvr>
                                        <p:cTn id="10" dur="3000"/>
                                        <p:tgtEl>
                                          <p:spTgt spid="154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2" name="Rectangle 18"/>
          <p:cNvSpPr>
            <a:spLocks noGrp="1" noChangeArrowheads="1"/>
          </p:cNvSpPr>
          <p:nvPr>
            <p:ph type="title"/>
          </p:nvPr>
        </p:nvSpPr>
        <p:spPr/>
        <p:txBody>
          <a:bodyPr/>
          <a:lstStyle/>
          <a:p>
            <a:r>
              <a:rPr lang="en-US" sz="3200" b="1" u="sng">
                <a:solidFill>
                  <a:srgbClr val="FF0066"/>
                </a:solidFill>
              </a:rPr>
              <a:t>Bài 3:</a:t>
            </a:r>
            <a:r>
              <a:rPr lang="en-US" sz="3200" b="1">
                <a:solidFill>
                  <a:srgbClr val="FF0066"/>
                </a:solidFill>
              </a:rPr>
              <a:t> Tìm trong đoạn văn trên</a:t>
            </a:r>
          </a:p>
        </p:txBody>
      </p:sp>
      <p:graphicFrame>
        <p:nvGraphicFramePr>
          <p:cNvPr id="16410" name="Group 26"/>
          <p:cNvGraphicFramePr>
            <a:graphicFrameLocks noGrp="1"/>
          </p:cNvGraphicFramePr>
          <p:nvPr>
            <p:ph idx="1"/>
          </p:nvPr>
        </p:nvGraphicFramePr>
        <p:xfrm>
          <a:off x="457200" y="1600200"/>
          <a:ext cx="8229600" cy="2795588"/>
        </p:xfrm>
        <a:graphic>
          <a:graphicData uri="http://schemas.openxmlformats.org/drawingml/2006/table">
            <a:tbl>
              <a:tblPr/>
              <a:tblGrid>
                <a:gridCol w="2514600"/>
                <a:gridCol w="2971800"/>
                <a:gridCol w="2743200"/>
              </a:tblGrid>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0066"/>
                          </a:solidFill>
                          <a:effectLst/>
                          <a:latin typeface="Arial" pitchFamily="34" charset="0"/>
                        </a:rPr>
                        <a:t>3 từ đơn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0066"/>
                          </a:solidFill>
                          <a:effectLst/>
                          <a:latin typeface="Arial" pitchFamily="34" charset="0"/>
                        </a:rPr>
                        <a:t>3 từ láy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0066"/>
                          </a:solidFill>
                          <a:effectLst/>
                          <a:latin typeface="Arial" pitchFamily="34" charset="0"/>
                        </a:rPr>
                        <a:t>3 từ ghép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62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05" name="Text Box 21"/>
          <p:cNvSpPr txBox="1">
            <a:spLocks noChangeArrowheads="1"/>
          </p:cNvSpPr>
          <p:nvPr/>
        </p:nvSpPr>
        <p:spPr bwMode="auto">
          <a:xfrm>
            <a:off x="609600" y="2133600"/>
            <a:ext cx="2286000" cy="946150"/>
          </a:xfrm>
          <a:prstGeom prst="rect">
            <a:avLst/>
          </a:prstGeom>
          <a:noFill/>
          <a:ln w="9525">
            <a:noFill/>
            <a:miter lim="800000"/>
            <a:headEnd/>
            <a:tailEnd/>
          </a:ln>
          <a:effectLst/>
        </p:spPr>
        <p:txBody>
          <a:bodyPr>
            <a:spAutoFit/>
          </a:bodyPr>
          <a:lstStyle/>
          <a:p>
            <a:r>
              <a:rPr lang="en-US" sz="2800">
                <a:solidFill>
                  <a:srgbClr val="0000FF"/>
                </a:solidFill>
              </a:rPr>
              <a:t>Dưới, tầm, cánh,…</a:t>
            </a:r>
          </a:p>
        </p:txBody>
      </p:sp>
      <p:sp>
        <p:nvSpPr>
          <p:cNvPr id="16406" name="Text Box 22"/>
          <p:cNvSpPr txBox="1">
            <a:spLocks noChangeArrowheads="1"/>
          </p:cNvSpPr>
          <p:nvPr/>
        </p:nvSpPr>
        <p:spPr bwMode="auto">
          <a:xfrm>
            <a:off x="3200400" y="2133600"/>
            <a:ext cx="3200400" cy="946150"/>
          </a:xfrm>
          <a:prstGeom prst="rect">
            <a:avLst/>
          </a:prstGeom>
          <a:noFill/>
          <a:ln w="9525">
            <a:noFill/>
            <a:miter lim="800000"/>
            <a:headEnd/>
            <a:tailEnd/>
          </a:ln>
          <a:effectLst/>
        </p:spPr>
        <p:txBody>
          <a:bodyPr>
            <a:spAutoFit/>
          </a:bodyPr>
          <a:lstStyle/>
          <a:p>
            <a:r>
              <a:rPr lang="en-US" sz="2800">
                <a:solidFill>
                  <a:srgbClr val="0000FF"/>
                </a:solidFill>
              </a:rPr>
              <a:t>Rì rào, rung rinh, thung thăng</a:t>
            </a:r>
          </a:p>
        </p:txBody>
      </p:sp>
      <p:sp>
        <p:nvSpPr>
          <p:cNvPr id="16407" name="Text Box 23"/>
          <p:cNvSpPr txBox="1">
            <a:spLocks noChangeArrowheads="1"/>
          </p:cNvSpPr>
          <p:nvPr/>
        </p:nvSpPr>
        <p:spPr bwMode="auto">
          <a:xfrm>
            <a:off x="5943600" y="2132013"/>
            <a:ext cx="3200400" cy="1373187"/>
          </a:xfrm>
          <a:prstGeom prst="rect">
            <a:avLst/>
          </a:prstGeom>
          <a:noFill/>
          <a:ln w="9525">
            <a:noFill/>
            <a:miter lim="800000"/>
            <a:headEnd/>
            <a:tailEnd/>
          </a:ln>
          <a:effectLst/>
        </p:spPr>
        <p:txBody>
          <a:bodyPr>
            <a:spAutoFit/>
          </a:bodyPr>
          <a:lstStyle/>
          <a:p>
            <a:r>
              <a:rPr lang="en-US" sz="2800">
                <a:solidFill>
                  <a:srgbClr val="0000FF"/>
                </a:solidFill>
              </a:rPr>
              <a:t>Khoai nước, ngược xuôi, cao vút</a:t>
            </a:r>
          </a:p>
        </p:txBody>
      </p:sp>
      <p:pic>
        <p:nvPicPr>
          <p:cNvPr id="16415" name="Picture 31" descr="tuy lip"/>
          <p:cNvPicPr>
            <a:picLocks noChangeAspect="1" noChangeArrowheads="1" noCrop="1"/>
          </p:cNvPicPr>
          <p:nvPr/>
        </p:nvPicPr>
        <p:blipFill>
          <a:blip r:embed="rId2"/>
          <a:srcRect/>
          <a:stretch>
            <a:fillRect/>
          </a:stretch>
        </p:blipFill>
        <p:spPr bwMode="auto">
          <a:xfrm>
            <a:off x="-228600" y="5638800"/>
            <a:ext cx="1524000" cy="1143000"/>
          </a:xfrm>
          <a:prstGeom prst="rect">
            <a:avLst/>
          </a:prstGeom>
          <a:noFill/>
        </p:spPr>
      </p:pic>
      <p:grpSp>
        <p:nvGrpSpPr>
          <p:cNvPr id="16416" name="Group 32"/>
          <p:cNvGrpSpPr>
            <a:grpSpLocks/>
          </p:cNvGrpSpPr>
          <p:nvPr/>
        </p:nvGrpSpPr>
        <p:grpSpPr bwMode="auto">
          <a:xfrm>
            <a:off x="304800" y="0"/>
            <a:ext cx="1447800" cy="2000250"/>
            <a:chOff x="240" y="132"/>
            <a:chExt cx="2352" cy="2412"/>
          </a:xfrm>
        </p:grpSpPr>
        <p:sp>
          <p:nvSpPr>
            <p:cNvPr id="16417" name="Freeform 33"/>
            <p:cNvSpPr>
              <a:spLocks/>
            </p:cNvSpPr>
            <p:nvPr/>
          </p:nvSpPr>
          <p:spPr bwMode="auto">
            <a:xfrm rot="-3872960">
              <a:off x="404" y="144"/>
              <a:ext cx="228" cy="459"/>
            </a:xfrm>
            <a:custGeom>
              <a:avLst/>
              <a:gdLst/>
              <a:ahLst/>
              <a:cxnLst>
                <a:cxn ang="0">
                  <a:pos x="93" y="749"/>
                </a:cxn>
                <a:cxn ang="0">
                  <a:pos x="95" y="666"/>
                </a:cxn>
                <a:cxn ang="0">
                  <a:pos x="76" y="622"/>
                </a:cxn>
                <a:cxn ang="0">
                  <a:pos x="51" y="580"/>
                </a:cxn>
                <a:cxn ang="0">
                  <a:pos x="23" y="535"/>
                </a:cxn>
                <a:cxn ang="0">
                  <a:pos x="2" y="447"/>
                </a:cxn>
                <a:cxn ang="0">
                  <a:pos x="15" y="396"/>
                </a:cxn>
                <a:cxn ang="0">
                  <a:pos x="38" y="356"/>
                </a:cxn>
                <a:cxn ang="0">
                  <a:pos x="53" y="382"/>
                </a:cxn>
                <a:cxn ang="0">
                  <a:pos x="74" y="428"/>
                </a:cxn>
                <a:cxn ang="0">
                  <a:pos x="122" y="417"/>
                </a:cxn>
                <a:cxn ang="0">
                  <a:pos x="110" y="352"/>
                </a:cxn>
                <a:cxn ang="0">
                  <a:pos x="74" y="291"/>
                </a:cxn>
                <a:cxn ang="0">
                  <a:pos x="63" y="227"/>
                </a:cxn>
                <a:cxn ang="0">
                  <a:pos x="120" y="225"/>
                </a:cxn>
                <a:cxn ang="0">
                  <a:pos x="154" y="286"/>
                </a:cxn>
                <a:cxn ang="0">
                  <a:pos x="182" y="278"/>
                </a:cxn>
                <a:cxn ang="0">
                  <a:pos x="165" y="221"/>
                </a:cxn>
                <a:cxn ang="0">
                  <a:pos x="152" y="187"/>
                </a:cxn>
                <a:cxn ang="0">
                  <a:pos x="139" y="145"/>
                </a:cxn>
                <a:cxn ang="0">
                  <a:pos x="123" y="73"/>
                </a:cxn>
                <a:cxn ang="0">
                  <a:pos x="186" y="71"/>
                </a:cxn>
                <a:cxn ang="0">
                  <a:pos x="203" y="124"/>
                </a:cxn>
                <a:cxn ang="0">
                  <a:pos x="217" y="185"/>
                </a:cxn>
                <a:cxn ang="0">
                  <a:pos x="228" y="194"/>
                </a:cxn>
                <a:cxn ang="0">
                  <a:pos x="228" y="33"/>
                </a:cxn>
                <a:cxn ang="0">
                  <a:pos x="274" y="0"/>
                </a:cxn>
                <a:cxn ang="0">
                  <a:pos x="302" y="50"/>
                </a:cxn>
                <a:cxn ang="0">
                  <a:pos x="285" y="101"/>
                </a:cxn>
                <a:cxn ang="0">
                  <a:pos x="376" y="109"/>
                </a:cxn>
                <a:cxn ang="0">
                  <a:pos x="352" y="143"/>
                </a:cxn>
                <a:cxn ang="0">
                  <a:pos x="283" y="194"/>
                </a:cxn>
                <a:cxn ang="0">
                  <a:pos x="403" y="221"/>
                </a:cxn>
                <a:cxn ang="0">
                  <a:pos x="405" y="259"/>
                </a:cxn>
                <a:cxn ang="0">
                  <a:pos x="289" y="312"/>
                </a:cxn>
                <a:cxn ang="0">
                  <a:pos x="289" y="360"/>
                </a:cxn>
                <a:cxn ang="0">
                  <a:pos x="390" y="329"/>
                </a:cxn>
                <a:cxn ang="0">
                  <a:pos x="456" y="373"/>
                </a:cxn>
                <a:cxn ang="0">
                  <a:pos x="431" y="422"/>
                </a:cxn>
                <a:cxn ang="0">
                  <a:pos x="274" y="455"/>
                </a:cxn>
                <a:cxn ang="0">
                  <a:pos x="315" y="478"/>
                </a:cxn>
                <a:cxn ang="0">
                  <a:pos x="384" y="500"/>
                </a:cxn>
                <a:cxn ang="0">
                  <a:pos x="371" y="550"/>
                </a:cxn>
                <a:cxn ang="0">
                  <a:pos x="346" y="599"/>
                </a:cxn>
                <a:cxn ang="0">
                  <a:pos x="314" y="645"/>
                </a:cxn>
                <a:cxn ang="0">
                  <a:pos x="255" y="679"/>
                </a:cxn>
                <a:cxn ang="0">
                  <a:pos x="171" y="728"/>
                </a:cxn>
                <a:cxn ang="0">
                  <a:pos x="344" y="517"/>
                </a:cxn>
                <a:cxn ang="0">
                  <a:pos x="380" y="244"/>
                </a:cxn>
                <a:cxn ang="0">
                  <a:pos x="249" y="181"/>
                </a:cxn>
                <a:cxn ang="0">
                  <a:pos x="184" y="459"/>
                </a:cxn>
                <a:cxn ang="0">
                  <a:pos x="142" y="679"/>
                </a:cxn>
                <a:cxn ang="0">
                  <a:pos x="129" y="749"/>
                </a:cxn>
                <a:cxn ang="0">
                  <a:pos x="114" y="789"/>
                </a:cxn>
                <a:cxn ang="0">
                  <a:pos x="93" y="823"/>
                </a:cxn>
                <a:cxn ang="0">
                  <a:pos x="66" y="860"/>
                </a:cxn>
                <a:cxn ang="0">
                  <a:pos x="28" y="909"/>
                </a:cxn>
                <a:cxn ang="0">
                  <a:pos x="78" y="780"/>
                </a:cxn>
              </a:cxnLst>
              <a:rect l="0" t="0" r="r" b="b"/>
              <a:pathLst>
                <a:path w="456" h="919">
                  <a:moveTo>
                    <a:pt x="78" y="780"/>
                  </a:moveTo>
                  <a:lnTo>
                    <a:pt x="80" y="778"/>
                  </a:lnTo>
                  <a:lnTo>
                    <a:pt x="83" y="770"/>
                  </a:lnTo>
                  <a:lnTo>
                    <a:pt x="87" y="763"/>
                  </a:lnTo>
                  <a:lnTo>
                    <a:pt x="91" y="757"/>
                  </a:lnTo>
                  <a:lnTo>
                    <a:pt x="93" y="749"/>
                  </a:lnTo>
                  <a:lnTo>
                    <a:pt x="95" y="740"/>
                  </a:lnTo>
                  <a:lnTo>
                    <a:pt x="99" y="719"/>
                  </a:lnTo>
                  <a:lnTo>
                    <a:pt x="99" y="694"/>
                  </a:lnTo>
                  <a:lnTo>
                    <a:pt x="99" y="681"/>
                  </a:lnTo>
                  <a:lnTo>
                    <a:pt x="97" y="673"/>
                  </a:lnTo>
                  <a:lnTo>
                    <a:pt x="95" y="666"/>
                  </a:lnTo>
                  <a:lnTo>
                    <a:pt x="93" y="658"/>
                  </a:lnTo>
                  <a:lnTo>
                    <a:pt x="89" y="650"/>
                  </a:lnTo>
                  <a:lnTo>
                    <a:pt x="87" y="645"/>
                  </a:lnTo>
                  <a:lnTo>
                    <a:pt x="83" y="637"/>
                  </a:lnTo>
                  <a:lnTo>
                    <a:pt x="80" y="630"/>
                  </a:lnTo>
                  <a:lnTo>
                    <a:pt x="76" y="622"/>
                  </a:lnTo>
                  <a:lnTo>
                    <a:pt x="72" y="614"/>
                  </a:lnTo>
                  <a:lnTo>
                    <a:pt x="66" y="607"/>
                  </a:lnTo>
                  <a:lnTo>
                    <a:pt x="63" y="601"/>
                  </a:lnTo>
                  <a:lnTo>
                    <a:pt x="59" y="593"/>
                  </a:lnTo>
                  <a:lnTo>
                    <a:pt x="55" y="588"/>
                  </a:lnTo>
                  <a:lnTo>
                    <a:pt x="51" y="580"/>
                  </a:lnTo>
                  <a:lnTo>
                    <a:pt x="47" y="574"/>
                  </a:lnTo>
                  <a:lnTo>
                    <a:pt x="44" y="569"/>
                  </a:lnTo>
                  <a:lnTo>
                    <a:pt x="36" y="557"/>
                  </a:lnTo>
                  <a:lnTo>
                    <a:pt x="34" y="552"/>
                  </a:lnTo>
                  <a:lnTo>
                    <a:pt x="30" y="544"/>
                  </a:lnTo>
                  <a:lnTo>
                    <a:pt x="23" y="535"/>
                  </a:lnTo>
                  <a:lnTo>
                    <a:pt x="17" y="523"/>
                  </a:lnTo>
                  <a:lnTo>
                    <a:pt x="13" y="512"/>
                  </a:lnTo>
                  <a:lnTo>
                    <a:pt x="7" y="502"/>
                  </a:lnTo>
                  <a:lnTo>
                    <a:pt x="4" y="491"/>
                  </a:lnTo>
                  <a:lnTo>
                    <a:pt x="0" y="470"/>
                  </a:lnTo>
                  <a:lnTo>
                    <a:pt x="2" y="447"/>
                  </a:lnTo>
                  <a:lnTo>
                    <a:pt x="4" y="436"/>
                  </a:lnTo>
                  <a:lnTo>
                    <a:pt x="6" y="426"/>
                  </a:lnTo>
                  <a:lnTo>
                    <a:pt x="7" y="420"/>
                  </a:lnTo>
                  <a:lnTo>
                    <a:pt x="9" y="415"/>
                  </a:lnTo>
                  <a:lnTo>
                    <a:pt x="11" y="405"/>
                  </a:lnTo>
                  <a:lnTo>
                    <a:pt x="15" y="396"/>
                  </a:lnTo>
                  <a:lnTo>
                    <a:pt x="19" y="388"/>
                  </a:lnTo>
                  <a:lnTo>
                    <a:pt x="23" y="381"/>
                  </a:lnTo>
                  <a:lnTo>
                    <a:pt x="26" y="375"/>
                  </a:lnTo>
                  <a:lnTo>
                    <a:pt x="30" y="369"/>
                  </a:lnTo>
                  <a:lnTo>
                    <a:pt x="32" y="363"/>
                  </a:lnTo>
                  <a:lnTo>
                    <a:pt x="38" y="356"/>
                  </a:lnTo>
                  <a:lnTo>
                    <a:pt x="44" y="348"/>
                  </a:lnTo>
                  <a:lnTo>
                    <a:pt x="45" y="352"/>
                  </a:lnTo>
                  <a:lnTo>
                    <a:pt x="47" y="362"/>
                  </a:lnTo>
                  <a:lnTo>
                    <a:pt x="49" y="367"/>
                  </a:lnTo>
                  <a:lnTo>
                    <a:pt x="51" y="375"/>
                  </a:lnTo>
                  <a:lnTo>
                    <a:pt x="53" y="382"/>
                  </a:lnTo>
                  <a:lnTo>
                    <a:pt x="55" y="390"/>
                  </a:lnTo>
                  <a:lnTo>
                    <a:pt x="59" y="398"/>
                  </a:lnTo>
                  <a:lnTo>
                    <a:pt x="63" y="405"/>
                  </a:lnTo>
                  <a:lnTo>
                    <a:pt x="64" y="413"/>
                  </a:lnTo>
                  <a:lnTo>
                    <a:pt x="70" y="420"/>
                  </a:lnTo>
                  <a:lnTo>
                    <a:pt x="74" y="428"/>
                  </a:lnTo>
                  <a:lnTo>
                    <a:pt x="78" y="432"/>
                  </a:lnTo>
                  <a:lnTo>
                    <a:pt x="89" y="440"/>
                  </a:lnTo>
                  <a:lnTo>
                    <a:pt x="99" y="441"/>
                  </a:lnTo>
                  <a:lnTo>
                    <a:pt x="108" y="436"/>
                  </a:lnTo>
                  <a:lnTo>
                    <a:pt x="116" y="428"/>
                  </a:lnTo>
                  <a:lnTo>
                    <a:pt x="122" y="417"/>
                  </a:lnTo>
                  <a:lnTo>
                    <a:pt x="123" y="403"/>
                  </a:lnTo>
                  <a:lnTo>
                    <a:pt x="123" y="388"/>
                  </a:lnTo>
                  <a:lnTo>
                    <a:pt x="122" y="373"/>
                  </a:lnTo>
                  <a:lnTo>
                    <a:pt x="118" y="365"/>
                  </a:lnTo>
                  <a:lnTo>
                    <a:pt x="114" y="360"/>
                  </a:lnTo>
                  <a:lnTo>
                    <a:pt x="110" y="352"/>
                  </a:lnTo>
                  <a:lnTo>
                    <a:pt x="106" y="344"/>
                  </a:lnTo>
                  <a:lnTo>
                    <a:pt x="99" y="335"/>
                  </a:lnTo>
                  <a:lnTo>
                    <a:pt x="93" y="325"/>
                  </a:lnTo>
                  <a:lnTo>
                    <a:pt x="87" y="314"/>
                  </a:lnTo>
                  <a:lnTo>
                    <a:pt x="80" y="303"/>
                  </a:lnTo>
                  <a:lnTo>
                    <a:pt x="74" y="291"/>
                  </a:lnTo>
                  <a:lnTo>
                    <a:pt x="70" y="282"/>
                  </a:lnTo>
                  <a:lnTo>
                    <a:pt x="64" y="270"/>
                  </a:lnTo>
                  <a:lnTo>
                    <a:pt x="63" y="259"/>
                  </a:lnTo>
                  <a:lnTo>
                    <a:pt x="59" y="238"/>
                  </a:lnTo>
                  <a:lnTo>
                    <a:pt x="61" y="230"/>
                  </a:lnTo>
                  <a:lnTo>
                    <a:pt x="63" y="227"/>
                  </a:lnTo>
                  <a:lnTo>
                    <a:pt x="64" y="223"/>
                  </a:lnTo>
                  <a:lnTo>
                    <a:pt x="70" y="215"/>
                  </a:lnTo>
                  <a:lnTo>
                    <a:pt x="80" y="210"/>
                  </a:lnTo>
                  <a:lnTo>
                    <a:pt x="99" y="208"/>
                  </a:lnTo>
                  <a:lnTo>
                    <a:pt x="114" y="215"/>
                  </a:lnTo>
                  <a:lnTo>
                    <a:pt x="120" y="225"/>
                  </a:lnTo>
                  <a:lnTo>
                    <a:pt x="127" y="232"/>
                  </a:lnTo>
                  <a:lnTo>
                    <a:pt x="133" y="244"/>
                  </a:lnTo>
                  <a:lnTo>
                    <a:pt x="139" y="253"/>
                  </a:lnTo>
                  <a:lnTo>
                    <a:pt x="144" y="265"/>
                  </a:lnTo>
                  <a:lnTo>
                    <a:pt x="150" y="276"/>
                  </a:lnTo>
                  <a:lnTo>
                    <a:pt x="154" y="286"/>
                  </a:lnTo>
                  <a:lnTo>
                    <a:pt x="160" y="295"/>
                  </a:lnTo>
                  <a:lnTo>
                    <a:pt x="169" y="306"/>
                  </a:lnTo>
                  <a:lnTo>
                    <a:pt x="180" y="306"/>
                  </a:lnTo>
                  <a:lnTo>
                    <a:pt x="184" y="301"/>
                  </a:lnTo>
                  <a:lnTo>
                    <a:pt x="184" y="291"/>
                  </a:lnTo>
                  <a:lnTo>
                    <a:pt x="182" y="278"/>
                  </a:lnTo>
                  <a:lnTo>
                    <a:pt x="180" y="270"/>
                  </a:lnTo>
                  <a:lnTo>
                    <a:pt x="179" y="261"/>
                  </a:lnTo>
                  <a:lnTo>
                    <a:pt x="175" y="251"/>
                  </a:lnTo>
                  <a:lnTo>
                    <a:pt x="173" y="242"/>
                  </a:lnTo>
                  <a:lnTo>
                    <a:pt x="169" y="230"/>
                  </a:lnTo>
                  <a:lnTo>
                    <a:pt x="165" y="221"/>
                  </a:lnTo>
                  <a:lnTo>
                    <a:pt x="163" y="215"/>
                  </a:lnTo>
                  <a:lnTo>
                    <a:pt x="160" y="210"/>
                  </a:lnTo>
                  <a:lnTo>
                    <a:pt x="160" y="204"/>
                  </a:lnTo>
                  <a:lnTo>
                    <a:pt x="156" y="198"/>
                  </a:lnTo>
                  <a:lnTo>
                    <a:pt x="154" y="192"/>
                  </a:lnTo>
                  <a:lnTo>
                    <a:pt x="152" y="187"/>
                  </a:lnTo>
                  <a:lnTo>
                    <a:pt x="150" y="181"/>
                  </a:lnTo>
                  <a:lnTo>
                    <a:pt x="148" y="175"/>
                  </a:lnTo>
                  <a:lnTo>
                    <a:pt x="144" y="162"/>
                  </a:lnTo>
                  <a:lnTo>
                    <a:pt x="142" y="156"/>
                  </a:lnTo>
                  <a:lnTo>
                    <a:pt x="141" y="151"/>
                  </a:lnTo>
                  <a:lnTo>
                    <a:pt x="139" y="145"/>
                  </a:lnTo>
                  <a:lnTo>
                    <a:pt x="137" y="139"/>
                  </a:lnTo>
                  <a:lnTo>
                    <a:pt x="133" y="130"/>
                  </a:lnTo>
                  <a:lnTo>
                    <a:pt x="131" y="118"/>
                  </a:lnTo>
                  <a:lnTo>
                    <a:pt x="127" y="107"/>
                  </a:lnTo>
                  <a:lnTo>
                    <a:pt x="123" y="88"/>
                  </a:lnTo>
                  <a:lnTo>
                    <a:pt x="123" y="73"/>
                  </a:lnTo>
                  <a:lnTo>
                    <a:pt x="125" y="59"/>
                  </a:lnTo>
                  <a:lnTo>
                    <a:pt x="131" y="50"/>
                  </a:lnTo>
                  <a:lnTo>
                    <a:pt x="142" y="44"/>
                  </a:lnTo>
                  <a:lnTo>
                    <a:pt x="163" y="48"/>
                  </a:lnTo>
                  <a:lnTo>
                    <a:pt x="179" y="61"/>
                  </a:lnTo>
                  <a:lnTo>
                    <a:pt x="186" y="71"/>
                  </a:lnTo>
                  <a:lnTo>
                    <a:pt x="192" y="84"/>
                  </a:lnTo>
                  <a:lnTo>
                    <a:pt x="196" y="95"/>
                  </a:lnTo>
                  <a:lnTo>
                    <a:pt x="198" y="103"/>
                  </a:lnTo>
                  <a:lnTo>
                    <a:pt x="199" y="111"/>
                  </a:lnTo>
                  <a:lnTo>
                    <a:pt x="201" y="116"/>
                  </a:lnTo>
                  <a:lnTo>
                    <a:pt x="203" y="124"/>
                  </a:lnTo>
                  <a:lnTo>
                    <a:pt x="205" y="132"/>
                  </a:lnTo>
                  <a:lnTo>
                    <a:pt x="207" y="139"/>
                  </a:lnTo>
                  <a:lnTo>
                    <a:pt x="213" y="168"/>
                  </a:lnTo>
                  <a:lnTo>
                    <a:pt x="213" y="173"/>
                  </a:lnTo>
                  <a:lnTo>
                    <a:pt x="215" y="181"/>
                  </a:lnTo>
                  <a:lnTo>
                    <a:pt x="217" y="185"/>
                  </a:lnTo>
                  <a:lnTo>
                    <a:pt x="217" y="190"/>
                  </a:lnTo>
                  <a:lnTo>
                    <a:pt x="220" y="200"/>
                  </a:lnTo>
                  <a:lnTo>
                    <a:pt x="224" y="208"/>
                  </a:lnTo>
                  <a:lnTo>
                    <a:pt x="228" y="210"/>
                  </a:lnTo>
                  <a:lnTo>
                    <a:pt x="228" y="204"/>
                  </a:lnTo>
                  <a:lnTo>
                    <a:pt x="228" y="194"/>
                  </a:lnTo>
                  <a:lnTo>
                    <a:pt x="226" y="168"/>
                  </a:lnTo>
                  <a:lnTo>
                    <a:pt x="222" y="133"/>
                  </a:lnTo>
                  <a:lnTo>
                    <a:pt x="220" y="97"/>
                  </a:lnTo>
                  <a:lnTo>
                    <a:pt x="222" y="61"/>
                  </a:lnTo>
                  <a:lnTo>
                    <a:pt x="224" y="46"/>
                  </a:lnTo>
                  <a:lnTo>
                    <a:pt x="228" y="33"/>
                  </a:lnTo>
                  <a:lnTo>
                    <a:pt x="232" y="25"/>
                  </a:lnTo>
                  <a:lnTo>
                    <a:pt x="234" y="21"/>
                  </a:lnTo>
                  <a:lnTo>
                    <a:pt x="243" y="14"/>
                  </a:lnTo>
                  <a:lnTo>
                    <a:pt x="251" y="8"/>
                  </a:lnTo>
                  <a:lnTo>
                    <a:pt x="258" y="4"/>
                  </a:lnTo>
                  <a:lnTo>
                    <a:pt x="274" y="0"/>
                  </a:lnTo>
                  <a:lnTo>
                    <a:pt x="295" y="4"/>
                  </a:lnTo>
                  <a:lnTo>
                    <a:pt x="300" y="12"/>
                  </a:lnTo>
                  <a:lnTo>
                    <a:pt x="304" y="19"/>
                  </a:lnTo>
                  <a:lnTo>
                    <a:pt x="306" y="31"/>
                  </a:lnTo>
                  <a:lnTo>
                    <a:pt x="304" y="42"/>
                  </a:lnTo>
                  <a:lnTo>
                    <a:pt x="302" y="50"/>
                  </a:lnTo>
                  <a:lnTo>
                    <a:pt x="300" y="56"/>
                  </a:lnTo>
                  <a:lnTo>
                    <a:pt x="296" y="67"/>
                  </a:lnTo>
                  <a:lnTo>
                    <a:pt x="293" y="73"/>
                  </a:lnTo>
                  <a:lnTo>
                    <a:pt x="291" y="78"/>
                  </a:lnTo>
                  <a:lnTo>
                    <a:pt x="289" y="88"/>
                  </a:lnTo>
                  <a:lnTo>
                    <a:pt x="285" y="101"/>
                  </a:lnTo>
                  <a:lnTo>
                    <a:pt x="289" y="105"/>
                  </a:lnTo>
                  <a:lnTo>
                    <a:pt x="295" y="105"/>
                  </a:lnTo>
                  <a:lnTo>
                    <a:pt x="319" y="101"/>
                  </a:lnTo>
                  <a:lnTo>
                    <a:pt x="352" y="99"/>
                  </a:lnTo>
                  <a:lnTo>
                    <a:pt x="374" y="105"/>
                  </a:lnTo>
                  <a:lnTo>
                    <a:pt x="376" y="109"/>
                  </a:lnTo>
                  <a:lnTo>
                    <a:pt x="376" y="113"/>
                  </a:lnTo>
                  <a:lnTo>
                    <a:pt x="376" y="118"/>
                  </a:lnTo>
                  <a:lnTo>
                    <a:pt x="371" y="126"/>
                  </a:lnTo>
                  <a:lnTo>
                    <a:pt x="365" y="132"/>
                  </a:lnTo>
                  <a:lnTo>
                    <a:pt x="357" y="137"/>
                  </a:lnTo>
                  <a:lnTo>
                    <a:pt x="352" y="143"/>
                  </a:lnTo>
                  <a:lnTo>
                    <a:pt x="344" y="149"/>
                  </a:lnTo>
                  <a:lnTo>
                    <a:pt x="327" y="158"/>
                  </a:lnTo>
                  <a:lnTo>
                    <a:pt x="312" y="168"/>
                  </a:lnTo>
                  <a:lnTo>
                    <a:pt x="298" y="175"/>
                  </a:lnTo>
                  <a:lnTo>
                    <a:pt x="289" y="185"/>
                  </a:lnTo>
                  <a:lnTo>
                    <a:pt x="283" y="194"/>
                  </a:lnTo>
                  <a:lnTo>
                    <a:pt x="283" y="204"/>
                  </a:lnTo>
                  <a:lnTo>
                    <a:pt x="287" y="210"/>
                  </a:lnTo>
                  <a:lnTo>
                    <a:pt x="293" y="213"/>
                  </a:lnTo>
                  <a:lnTo>
                    <a:pt x="310" y="217"/>
                  </a:lnTo>
                  <a:lnTo>
                    <a:pt x="357" y="217"/>
                  </a:lnTo>
                  <a:lnTo>
                    <a:pt x="403" y="221"/>
                  </a:lnTo>
                  <a:lnTo>
                    <a:pt x="416" y="227"/>
                  </a:lnTo>
                  <a:lnTo>
                    <a:pt x="418" y="232"/>
                  </a:lnTo>
                  <a:lnTo>
                    <a:pt x="418" y="240"/>
                  </a:lnTo>
                  <a:lnTo>
                    <a:pt x="416" y="248"/>
                  </a:lnTo>
                  <a:lnTo>
                    <a:pt x="410" y="253"/>
                  </a:lnTo>
                  <a:lnTo>
                    <a:pt x="405" y="259"/>
                  </a:lnTo>
                  <a:lnTo>
                    <a:pt x="397" y="263"/>
                  </a:lnTo>
                  <a:lnTo>
                    <a:pt x="380" y="272"/>
                  </a:lnTo>
                  <a:lnTo>
                    <a:pt x="359" y="278"/>
                  </a:lnTo>
                  <a:lnTo>
                    <a:pt x="338" y="286"/>
                  </a:lnTo>
                  <a:lnTo>
                    <a:pt x="319" y="293"/>
                  </a:lnTo>
                  <a:lnTo>
                    <a:pt x="289" y="312"/>
                  </a:lnTo>
                  <a:lnTo>
                    <a:pt x="283" y="324"/>
                  </a:lnTo>
                  <a:lnTo>
                    <a:pt x="279" y="335"/>
                  </a:lnTo>
                  <a:lnTo>
                    <a:pt x="279" y="344"/>
                  </a:lnTo>
                  <a:lnTo>
                    <a:pt x="279" y="348"/>
                  </a:lnTo>
                  <a:lnTo>
                    <a:pt x="283" y="352"/>
                  </a:lnTo>
                  <a:lnTo>
                    <a:pt x="289" y="360"/>
                  </a:lnTo>
                  <a:lnTo>
                    <a:pt x="300" y="363"/>
                  </a:lnTo>
                  <a:lnTo>
                    <a:pt x="329" y="362"/>
                  </a:lnTo>
                  <a:lnTo>
                    <a:pt x="357" y="350"/>
                  </a:lnTo>
                  <a:lnTo>
                    <a:pt x="369" y="343"/>
                  </a:lnTo>
                  <a:lnTo>
                    <a:pt x="378" y="335"/>
                  </a:lnTo>
                  <a:lnTo>
                    <a:pt x="390" y="329"/>
                  </a:lnTo>
                  <a:lnTo>
                    <a:pt x="401" y="325"/>
                  </a:lnTo>
                  <a:lnTo>
                    <a:pt x="428" y="322"/>
                  </a:lnTo>
                  <a:lnTo>
                    <a:pt x="443" y="327"/>
                  </a:lnTo>
                  <a:lnTo>
                    <a:pt x="452" y="339"/>
                  </a:lnTo>
                  <a:lnTo>
                    <a:pt x="456" y="354"/>
                  </a:lnTo>
                  <a:lnTo>
                    <a:pt x="456" y="373"/>
                  </a:lnTo>
                  <a:lnTo>
                    <a:pt x="454" y="382"/>
                  </a:lnTo>
                  <a:lnTo>
                    <a:pt x="452" y="392"/>
                  </a:lnTo>
                  <a:lnTo>
                    <a:pt x="449" y="400"/>
                  </a:lnTo>
                  <a:lnTo>
                    <a:pt x="443" y="409"/>
                  </a:lnTo>
                  <a:lnTo>
                    <a:pt x="437" y="415"/>
                  </a:lnTo>
                  <a:lnTo>
                    <a:pt x="431" y="422"/>
                  </a:lnTo>
                  <a:lnTo>
                    <a:pt x="422" y="428"/>
                  </a:lnTo>
                  <a:lnTo>
                    <a:pt x="414" y="432"/>
                  </a:lnTo>
                  <a:lnTo>
                    <a:pt x="393" y="436"/>
                  </a:lnTo>
                  <a:lnTo>
                    <a:pt x="369" y="440"/>
                  </a:lnTo>
                  <a:lnTo>
                    <a:pt x="315" y="445"/>
                  </a:lnTo>
                  <a:lnTo>
                    <a:pt x="274" y="455"/>
                  </a:lnTo>
                  <a:lnTo>
                    <a:pt x="262" y="462"/>
                  </a:lnTo>
                  <a:lnTo>
                    <a:pt x="256" y="472"/>
                  </a:lnTo>
                  <a:lnTo>
                    <a:pt x="258" y="478"/>
                  </a:lnTo>
                  <a:lnTo>
                    <a:pt x="262" y="481"/>
                  </a:lnTo>
                  <a:lnTo>
                    <a:pt x="276" y="483"/>
                  </a:lnTo>
                  <a:lnTo>
                    <a:pt x="315" y="478"/>
                  </a:lnTo>
                  <a:lnTo>
                    <a:pt x="336" y="472"/>
                  </a:lnTo>
                  <a:lnTo>
                    <a:pt x="357" y="472"/>
                  </a:lnTo>
                  <a:lnTo>
                    <a:pt x="372" y="474"/>
                  </a:lnTo>
                  <a:lnTo>
                    <a:pt x="382" y="483"/>
                  </a:lnTo>
                  <a:lnTo>
                    <a:pt x="384" y="491"/>
                  </a:lnTo>
                  <a:lnTo>
                    <a:pt x="384" y="500"/>
                  </a:lnTo>
                  <a:lnTo>
                    <a:pt x="382" y="514"/>
                  </a:lnTo>
                  <a:lnTo>
                    <a:pt x="382" y="519"/>
                  </a:lnTo>
                  <a:lnTo>
                    <a:pt x="380" y="527"/>
                  </a:lnTo>
                  <a:lnTo>
                    <a:pt x="376" y="535"/>
                  </a:lnTo>
                  <a:lnTo>
                    <a:pt x="374" y="542"/>
                  </a:lnTo>
                  <a:lnTo>
                    <a:pt x="371" y="550"/>
                  </a:lnTo>
                  <a:lnTo>
                    <a:pt x="367" y="559"/>
                  </a:lnTo>
                  <a:lnTo>
                    <a:pt x="365" y="567"/>
                  </a:lnTo>
                  <a:lnTo>
                    <a:pt x="359" y="574"/>
                  </a:lnTo>
                  <a:lnTo>
                    <a:pt x="355" y="584"/>
                  </a:lnTo>
                  <a:lnTo>
                    <a:pt x="352" y="592"/>
                  </a:lnTo>
                  <a:lnTo>
                    <a:pt x="346" y="599"/>
                  </a:lnTo>
                  <a:lnTo>
                    <a:pt x="342" y="607"/>
                  </a:lnTo>
                  <a:lnTo>
                    <a:pt x="336" y="616"/>
                  </a:lnTo>
                  <a:lnTo>
                    <a:pt x="331" y="624"/>
                  </a:lnTo>
                  <a:lnTo>
                    <a:pt x="325" y="630"/>
                  </a:lnTo>
                  <a:lnTo>
                    <a:pt x="319" y="637"/>
                  </a:lnTo>
                  <a:lnTo>
                    <a:pt x="314" y="645"/>
                  </a:lnTo>
                  <a:lnTo>
                    <a:pt x="306" y="650"/>
                  </a:lnTo>
                  <a:lnTo>
                    <a:pt x="300" y="656"/>
                  </a:lnTo>
                  <a:lnTo>
                    <a:pt x="295" y="660"/>
                  </a:lnTo>
                  <a:lnTo>
                    <a:pt x="281" y="670"/>
                  </a:lnTo>
                  <a:lnTo>
                    <a:pt x="268" y="675"/>
                  </a:lnTo>
                  <a:lnTo>
                    <a:pt x="255" y="679"/>
                  </a:lnTo>
                  <a:lnTo>
                    <a:pt x="230" y="685"/>
                  </a:lnTo>
                  <a:lnTo>
                    <a:pt x="207" y="694"/>
                  </a:lnTo>
                  <a:lnTo>
                    <a:pt x="190" y="708"/>
                  </a:lnTo>
                  <a:lnTo>
                    <a:pt x="182" y="715"/>
                  </a:lnTo>
                  <a:lnTo>
                    <a:pt x="177" y="723"/>
                  </a:lnTo>
                  <a:lnTo>
                    <a:pt x="171" y="728"/>
                  </a:lnTo>
                  <a:lnTo>
                    <a:pt x="165" y="736"/>
                  </a:lnTo>
                  <a:lnTo>
                    <a:pt x="158" y="747"/>
                  </a:lnTo>
                  <a:lnTo>
                    <a:pt x="154" y="755"/>
                  </a:lnTo>
                  <a:lnTo>
                    <a:pt x="152" y="759"/>
                  </a:lnTo>
                  <a:lnTo>
                    <a:pt x="182" y="626"/>
                  </a:lnTo>
                  <a:lnTo>
                    <a:pt x="344" y="517"/>
                  </a:lnTo>
                  <a:lnTo>
                    <a:pt x="190" y="584"/>
                  </a:lnTo>
                  <a:lnTo>
                    <a:pt x="228" y="426"/>
                  </a:lnTo>
                  <a:lnTo>
                    <a:pt x="409" y="384"/>
                  </a:lnTo>
                  <a:lnTo>
                    <a:pt x="234" y="394"/>
                  </a:lnTo>
                  <a:lnTo>
                    <a:pt x="253" y="287"/>
                  </a:lnTo>
                  <a:lnTo>
                    <a:pt x="380" y="244"/>
                  </a:lnTo>
                  <a:lnTo>
                    <a:pt x="258" y="259"/>
                  </a:lnTo>
                  <a:lnTo>
                    <a:pt x="270" y="171"/>
                  </a:lnTo>
                  <a:lnTo>
                    <a:pt x="334" y="124"/>
                  </a:lnTo>
                  <a:lnTo>
                    <a:pt x="264" y="149"/>
                  </a:lnTo>
                  <a:lnTo>
                    <a:pt x="262" y="33"/>
                  </a:lnTo>
                  <a:lnTo>
                    <a:pt x="249" y="181"/>
                  </a:lnTo>
                  <a:lnTo>
                    <a:pt x="232" y="293"/>
                  </a:lnTo>
                  <a:lnTo>
                    <a:pt x="161" y="84"/>
                  </a:lnTo>
                  <a:lnTo>
                    <a:pt x="218" y="335"/>
                  </a:lnTo>
                  <a:lnTo>
                    <a:pt x="198" y="419"/>
                  </a:lnTo>
                  <a:lnTo>
                    <a:pt x="97" y="244"/>
                  </a:lnTo>
                  <a:lnTo>
                    <a:pt x="184" y="459"/>
                  </a:lnTo>
                  <a:lnTo>
                    <a:pt x="156" y="584"/>
                  </a:lnTo>
                  <a:lnTo>
                    <a:pt x="44" y="457"/>
                  </a:lnTo>
                  <a:lnTo>
                    <a:pt x="148" y="622"/>
                  </a:lnTo>
                  <a:lnTo>
                    <a:pt x="146" y="639"/>
                  </a:lnTo>
                  <a:lnTo>
                    <a:pt x="144" y="656"/>
                  </a:lnTo>
                  <a:lnTo>
                    <a:pt x="142" y="679"/>
                  </a:lnTo>
                  <a:lnTo>
                    <a:pt x="139" y="704"/>
                  </a:lnTo>
                  <a:lnTo>
                    <a:pt x="135" y="727"/>
                  </a:lnTo>
                  <a:lnTo>
                    <a:pt x="133" y="734"/>
                  </a:lnTo>
                  <a:lnTo>
                    <a:pt x="131" y="740"/>
                  </a:lnTo>
                  <a:lnTo>
                    <a:pt x="131" y="746"/>
                  </a:lnTo>
                  <a:lnTo>
                    <a:pt x="129" y="749"/>
                  </a:lnTo>
                  <a:lnTo>
                    <a:pt x="127" y="755"/>
                  </a:lnTo>
                  <a:lnTo>
                    <a:pt x="127" y="761"/>
                  </a:lnTo>
                  <a:lnTo>
                    <a:pt x="123" y="768"/>
                  </a:lnTo>
                  <a:lnTo>
                    <a:pt x="120" y="778"/>
                  </a:lnTo>
                  <a:lnTo>
                    <a:pt x="118" y="784"/>
                  </a:lnTo>
                  <a:lnTo>
                    <a:pt x="114" y="789"/>
                  </a:lnTo>
                  <a:lnTo>
                    <a:pt x="112" y="793"/>
                  </a:lnTo>
                  <a:lnTo>
                    <a:pt x="108" y="799"/>
                  </a:lnTo>
                  <a:lnTo>
                    <a:pt x="104" y="804"/>
                  </a:lnTo>
                  <a:lnTo>
                    <a:pt x="101" y="810"/>
                  </a:lnTo>
                  <a:lnTo>
                    <a:pt x="97" y="818"/>
                  </a:lnTo>
                  <a:lnTo>
                    <a:pt x="93" y="823"/>
                  </a:lnTo>
                  <a:lnTo>
                    <a:pt x="87" y="829"/>
                  </a:lnTo>
                  <a:lnTo>
                    <a:pt x="83" y="835"/>
                  </a:lnTo>
                  <a:lnTo>
                    <a:pt x="80" y="842"/>
                  </a:lnTo>
                  <a:lnTo>
                    <a:pt x="74" y="848"/>
                  </a:lnTo>
                  <a:lnTo>
                    <a:pt x="70" y="854"/>
                  </a:lnTo>
                  <a:lnTo>
                    <a:pt x="66" y="860"/>
                  </a:lnTo>
                  <a:lnTo>
                    <a:pt x="57" y="873"/>
                  </a:lnTo>
                  <a:lnTo>
                    <a:pt x="53" y="879"/>
                  </a:lnTo>
                  <a:lnTo>
                    <a:pt x="47" y="882"/>
                  </a:lnTo>
                  <a:lnTo>
                    <a:pt x="40" y="894"/>
                  </a:lnTo>
                  <a:lnTo>
                    <a:pt x="34" y="901"/>
                  </a:lnTo>
                  <a:lnTo>
                    <a:pt x="28" y="909"/>
                  </a:lnTo>
                  <a:lnTo>
                    <a:pt x="25" y="915"/>
                  </a:lnTo>
                  <a:lnTo>
                    <a:pt x="19" y="919"/>
                  </a:lnTo>
                  <a:lnTo>
                    <a:pt x="19" y="799"/>
                  </a:lnTo>
                  <a:lnTo>
                    <a:pt x="26" y="801"/>
                  </a:lnTo>
                  <a:lnTo>
                    <a:pt x="51" y="795"/>
                  </a:lnTo>
                  <a:lnTo>
                    <a:pt x="78" y="780"/>
                  </a:lnTo>
                  <a:lnTo>
                    <a:pt x="78" y="780"/>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6418" name="Freeform 34"/>
            <p:cNvSpPr>
              <a:spLocks/>
            </p:cNvSpPr>
            <p:nvPr/>
          </p:nvSpPr>
          <p:spPr bwMode="auto">
            <a:xfrm rot="1411064">
              <a:off x="338" y="480"/>
              <a:ext cx="286" cy="407"/>
            </a:xfrm>
            <a:custGeom>
              <a:avLst/>
              <a:gdLst/>
              <a:ahLst/>
              <a:cxnLst>
                <a:cxn ang="0">
                  <a:pos x="456" y="144"/>
                </a:cxn>
                <a:cxn ang="0">
                  <a:pos x="432" y="222"/>
                </a:cxn>
                <a:cxn ang="0">
                  <a:pos x="437" y="270"/>
                </a:cxn>
                <a:cxn ang="0">
                  <a:pos x="451" y="315"/>
                </a:cxn>
                <a:cxn ang="0">
                  <a:pos x="464" y="368"/>
                </a:cxn>
                <a:cxn ang="0">
                  <a:pos x="462" y="458"/>
                </a:cxn>
                <a:cxn ang="0">
                  <a:pos x="435" y="503"/>
                </a:cxn>
                <a:cxn ang="0">
                  <a:pos x="401" y="538"/>
                </a:cxn>
                <a:cxn ang="0">
                  <a:pos x="395" y="507"/>
                </a:cxn>
                <a:cxn ang="0">
                  <a:pos x="388" y="458"/>
                </a:cxn>
                <a:cxn ang="0">
                  <a:pos x="338" y="454"/>
                </a:cxn>
                <a:cxn ang="0">
                  <a:pos x="331" y="521"/>
                </a:cxn>
                <a:cxn ang="0">
                  <a:pos x="348" y="587"/>
                </a:cxn>
                <a:cxn ang="0">
                  <a:pos x="342" y="654"/>
                </a:cxn>
                <a:cxn ang="0">
                  <a:pos x="285" y="640"/>
                </a:cxn>
                <a:cxn ang="0">
                  <a:pos x="270" y="572"/>
                </a:cxn>
                <a:cxn ang="0">
                  <a:pos x="240" y="570"/>
                </a:cxn>
                <a:cxn ang="0">
                  <a:pos x="241" y="631"/>
                </a:cxn>
                <a:cxn ang="0">
                  <a:pos x="245" y="667"/>
                </a:cxn>
                <a:cxn ang="0">
                  <a:pos x="247" y="711"/>
                </a:cxn>
                <a:cxn ang="0">
                  <a:pos x="241" y="785"/>
                </a:cxn>
                <a:cxn ang="0">
                  <a:pos x="183" y="770"/>
                </a:cxn>
                <a:cxn ang="0">
                  <a:pos x="179" y="713"/>
                </a:cxn>
                <a:cxn ang="0">
                  <a:pos x="184" y="652"/>
                </a:cxn>
                <a:cxn ang="0">
                  <a:pos x="175" y="638"/>
                </a:cxn>
                <a:cxn ang="0">
                  <a:pos x="129" y="796"/>
                </a:cxn>
                <a:cxn ang="0">
                  <a:pos x="78" y="813"/>
                </a:cxn>
                <a:cxn ang="0">
                  <a:pos x="63" y="758"/>
                </a:cxn>
                <a:cxn ang="0">
                  <a:pos x="93" y="713"/>
                </a:cxn>
                <a:cxn ang="0">
                  <a:pos x="8" y="680"/>
                </a:cxn>
                <a:cxn ang="0">
                  <a:pos x="42" y="654"/>
                </a:cxn>
                <a:cxn ang="0">
                  <a:pos x="122" y="625"/>
                </a:cxn>
                <a:cxn ang="0">
                  <a:pos x="13" y="566"/>
                </a:cxn>
                <a:cxn ang="0">
                  <a:pos x="23" y="528"/>
                </a:cxn>
                <a:cxn ang="0">
                  <a:pos x="146" y="509"/>
                </a:cxn>
                <a:cxn ang="0">
                  <a:pos x="160" y="464"/>
                </a:cxn>
                <a:cxn ang="0">
                  <a:pos x="57" y="465"/>
                </a:cxn>
                <a:cxn ang="0">
                  <a:pos x="4" y="405"/>
                </a:cxn>
                <a:cxn ang="0">
                  <a:pos x="42" y="365"/>
                </a:cxn>
                <a:cxn ang="0">
                  <a:pos x="202" y="376"/>
                </a:cxn>
                <a:cxn ang="0">
                  <a:pos x="169" y="344"/>
                </a:cxn>
                <a:cxn ang="0">
                  <a:pos x="108" y="302"/>
                </a:cxn>
                <a:cxn ang="0">
                  <a:pos x="135" y="258"/>
                </a:cxn>
                <a:cxn ang="0">
                  <a:pos x="171" y="216"/>
                </a:cxn>
                <a:cxn ang="0">
                  <a:pos x="217" y="184"/>
                </a:cxn>
                <a:cxn ang="0">
                  <a:pos x="281" y="165"/>
                </a:cxn>
                <a:cxn ang="0">
                  <a:pos x="376" y="140"/>
                </a:cxn>
                <a:cxn ang="0">
                  <a:pos x="152" y="296"/>
                </a:cxn>
                <a:cxn ang="0">
                  <a:pos x="42" y="549"/>
                </a:cxn>
                <a:cxn ang="0">
                  <a:pos x="150" y="646"/>
                </a:cxn>
                <a:cxn ang="0">
                  <a:pos x="289" y="399"/>
                </a:cxn>
                <a:cxn ang="0">
                  <a:pos x="390" y="197"/>
                </a:cxn>
                <a:cxn ang="0">
                  <a:pos x="422" y="131"/>
                </a:cxn>
                <a:cxn ang="0">
                  <a:pos x="447" y="99"/>
                </a:cxn>
                <a:cxn ang="0">
                  <a:pos x="477" y="72"/>
                </a:cxn>
                <a:cxn ang="0">
                  <a:pos x="513" y="43"/>
                </a:cxn>
                <a:cxn ang="0">
                  <a:pos x="563" y="7"/>
                </a:cxn>
                <a:cxn ang="0">
                  <a:pos x="479" y="118"/>
                </a:cxn>
              </a:cxnLst>
              <a:rect l="0" t="0" r="r" b="b"/>
              <a:pathLst>
                <a:path w="572" h="813">
                  <a:moveTo>
                    <a:pt x="479" y="118"/>
                  </a:moveTo>
                  <a:lnTo>
                    <a:pt x="477" y="119"/>
                  </a:lnTo>
                  <a:lnTo>
                    <a:pt x="470" y="125"/>
                  </a:lnTo>
                  <a:lnTo>
                    <a:pt x="466" y="131"/>
                  </a:lnTo>
                  <a:lnTo>
                    <a:pt x="460" y="137"/>
                  </a:lnTo>
                  <a:lnTo>
                    <a:pt x="456" y="144"/>
                  </a:lnTo>
                  <a:lnTo>
                    <a:pt x="451" y="152"/>
                  </a:lnTo>
                  <a:lnTo>
                    <a:pt x="441" y="171"/>
                  </a:lnTo>
                  <a:lnTo>
                    <a:pt x="435" y="194"/>
                  </a:lnTo>
                  <a:lnTo>
                    <a:pt x="432" y="207"/>
                  </a:lnTo>
                  <a:lnTo>
                    <a:pt x="432" y="215"/>
                  </a:lnTo>
                  <a:lnTo>
                    <a:pt x="432" y="222"/>
                  </a:lnTo>
                  <a:lnTo>
                    <a:pt x="432" y="230"/>
                  </a:lnTo>
                  <a:lnTo>
                    <a:pt x="432" y="237"/>
                  </a:lnTo>
                  <a:lnTo>
                    <a:pt x="433" y="245"/>
                  </a:lnTo>
                  <a:lnTo>
                    <a:pt x="435" y="254"/>
                  </a:lnTo>
                  <a:lnTo>
                    <a:pt x="437" y="262"/>
                  </a:lnTo>
                  <a:lnTo>
                    <a:pt x="437" y="270"/>
                  </a:lnTo>
                  <a:lnTo>
                    <a:pt x="439" y="279"/>
                  </a:lnTo>
                  <a:lnTo>
                    <a:pt x="441" y="287"/>
                  </a:lnTo>
                  <a:lnTo>
                    <a:pt x="445" y="294"/>
                  </a:lnTo>
                  <a:lnTo>
                    <a:pt x="445" y="302"/>
                  </a:lnTo>
                  <a:lnTo>
                    <a:pt x="449" y="310"/>
                  </a:lnTo>
                  <a:lnTo>
                    <a:pt x="451" y="315"/>
                  </a:lnTo>
                  <a:lnTo>
                    <a:pt x="452" y="323"/>
                  </a:lnTo>
                  <a:lnTo>
                    <a:pt x="454" y="330"/>
                  </a:lnTo>
                  <a:lnTo>
                    <a:pt x="458" y="344"/>
                  </a:lnTo>
                  <a:lnTo>
                    <a:pt x="460" y="349"/>
                  </a:lnTo>
                  <a:lnTo>
                    <a:pt x="462" y="357"/>
                  </a:lnTo>
                  <a:lnTo>
                    <a:pt x="464" y="368"/>
                  </a:lnTo>
                  <a:lnTo>
                    <a:pt x="468" y="380"/>
                  </a:lnTo>
                  <a:lnTo>
                    <a:pt x="470" y="393"/>
                  </a:lnTo>
                  <a:lnTo>
                    <a:pt x="472" y="405"/>
                  </a:lnTo>
                  <a:lnTo>
                    <a:pt x="472" y="416"/>
                  </a:lnTo>
                  <a:lnTo>
                    <a:pt x="470" y="437"/>
                  </a:lnTo>
                  <a:lnTo>
                    <a:pt x="462" y="458"/>
                  </a:lnTo>
                  <a:lnTo>
                    <a:pt x="456" y="469"/>
                  </a:lnTo>
                  <a:lnTo>
                    <a:pt x="452" y="479"/>
                  </a:lnTo>
                  <a:lnTo>
                    <a:pt x="449" y="483"/>
                  </a:lnTo>
                  <a:lnTo>
                    <a:pt x="447" y="486"/>
                  </a:lnTo>
                  <a:lnTo>
                    <a:pt x="441" y="496"/>
                  </a:lnTo>
                  <a:lnTo>
                    <a:pt x="435" y="503"/>
                  </a:lnTo>
                  <a:lnTo>
                    <a:pt x="430" y="509"/>
                  </a:lnTo>
                  <a:lnTo>
                    <a:pt x="424" y="517"/>
                  </a:lnTo>
                  <a:lnTo>
                    <a:pt x="418" y="521"/>
                  </a:lnTo>
                  <a:lnTo>
                    <a:pt x="413" y="526"/>
                  </a:lnTo>
                  <a:lnTo>
                    <a:pt x="409" y="530"/>
                  </a:lnTo>
                  <a:lnTo>
                    <a:pt x="401" y="538"/>
                  </a:lnTo>
                  <a:lnTo>
                    <a:pt x="394" y="541"/>
                  </a:lnTo>
                  <a:lnTo>
                    <a:pt x="394" y="538"/>
                  </a:lnTo>
                  <a:lnTo>
                    <a:pt x="394" y="528"/>
                  </a:lnTo>
                  <a:lnTo>
                    <a:pt x="394" y="522"/>
                  </a:lnTo>
                  <a:lnTo>
                    <a:pt x="394" y="515"/>
                  </a:lnTo>
                  <a:lnTo>
                    <a:pt x="395" y="507"/>
                  </a:lnTo>
                  <a:lnTo>
                    <a:pt x="394" y="500"/>
                  </a:lnTo>
                  <a:lnTo>
                    <a:pt x="394" y="490"/>
                  </a:lnTo>
                  <a:lnTo>
                    <a:pt x="392" y="481"/>
                  </a:lnTo>
                  <a:lnTo>
                    <a:pt x="392" y="473"/>
                  </a:lnTo>
                  <a:lnTo>
                    <a:pt x="390" y="465"/>
                  </a:lnTo>
                  <a:lnTo>
                    <a:pt x="388" y="458"/>
                  </a:lnTo>
                  <a:lnTo>
                    <a:pt x="384" y="450"/>
                  </a:lnTo>
                  <a:lnTo>
                    <a:pt x="375" y="441"/>
                  </a:lnTo>
                  <a:lnTo>
                    <a:pt x="365" y="437"/>
                  </a:lnTo>
                  <a:lnTo>
                    <a:pt x="356" y="439"/>
                  </a:lnTo>
                  <a:lnTo>
                    <a:pt x="346" y="445"/>
                  </a:lnTo>
                  <a:lnTo>
                    <a:pt x="338" y="454"/>
                  </a:lnTo>
                  <a:lnTo>
                    <a:pt x="333" y="467"/>
                  </a:lnTo>
                  <a:lnTo>
                    <a:pt x="327" y="481"/>
                  </a:lnTo>
                  <a:lnTo>
                    <a:pt x="327" y="496"/>
                  </a:lnTo>
                  <a:lnTo>
                    <a:pt x="327" y="503"/>
                  </a:lnTo>
                  <a:lnTo>
                    <a:pt x="329" y="511"/>
                  </a:lnTo>
                  <a:lnTo>
                    <a:pt x="331" y="521"/>
                  </a:lnTo>
                  <a:lnTo>
                    <a:pt x="333" y="528"/>
                  </a:lnTo>
                  <a:lnTo>
                    <a:pt x="337" y="540"/>
                  </a:lnTo>
                  <a:lnTo>
                    <a:pt x="340" y="551"/>
                  </a:lnTo>
                  <a:lnTo>
                    <a:pt x="342" y="562"/>
                  </a:lnTo>
                  <a:lnTo>
                    <a:pt x="346" y="576"/>
                  </a:lnTo>
                  <a:lnTo>
                    <a:pt x="348" y="587"/>
                  </a:lnTo>
                  <a:lnTo>
                    <a:pt x="352" y="598"/>
                  </a:lnTo>
                  <a:lnTo>
                    <a:pt x="352" y="612"/>
                  </a:lnTo>
                  <a:lnTo>
                    <a:pt x="352" y="623"/>
                  </a:lnTo>
                  <a:lnTo>
                    <a:pt x="348" y="642"/>
                  </a:lnTo>
                  <a:lnTo>
                    <a:pt x="344" y="650"/>
                  </a:lnTo>
                  <a:lnTo>
                    <a:pt x="342" y="654"/>
                  </a:lnTo>
                  <a:lnTo>
                    <a:pt x="338" y="657"/>
                  </a:lnTo>
                  <a:lnTo>
                    <a:pt x="331" y="661"/>
                  </a:lnTo>
                  <a:lnTo>
                    <a:pt x="321" y="665"/>
                  </a:lnTo>
                  <a:lnTo>
                    <a:pt x="302" y="663"/>
                  </a:lnTo>
                  <a:lnTo>
                    <a:pt x="291" y="650"/>
                  </a:lnTo>
                  <a:lnTo>
                    <a:pt x="285" y="640"/>
                  </a:lnTo>
                  <a:lnTo>
                    <a:pt x="281" y="629"/>
                  </a:lnTo>
                  <a:lnTo>
                    <a:pt x="279" y="617"/>
                  </a:lnTo>
                  <a:lnTo>
                    <a:pt x="278" y="606"/>
                  </a:lnTo>
                  <a:lnTo>
                    <a:pt x="276" y="595"/>
                  </a:lnTo>
                  <a:lnTo>
                    <a:pt x="272" y="581"/>
                  </a:lnTo>
                  <a:lnTo>
                    <a:pt x="270" y="572"/>
                  </a:lnTo>
                  <a:lnTo>
                    <a:pt x="268" y="562"/>
                  </a:lnTo>
                  <a:lnTo>
                    <a:pt x="260" y="547"/>
                  </a:lnTo>
                  <a:lnTo>
                    <a:pt x="251" y="543"/>
                  </a:lnTo>
                  <a:lnTo>
                    <a:pt x="245" y="547"/>
                  </a:lnTo>
                  <a:lnTo>
                    <a:pt x="241" y="557"/>
                  </a:lnTo>
                  <a:lnTo>
                    <a:pt x="240" y="570"/>
                  </a:lnTo>
                  <a:lnTo>
                    <a:pt x="240" y="579"/>
                  </a:lnTo>
                  <a:lnTo>
                    <a:pt x="240" y="589"/>
                  </a:lnTo>
                  <a:lnTo>
                    <a:pt x="240" y="598"/>
                  </a:lnTo>
                  <a:lnTo>
                    <a:pt x="241" y="608"/>
                  </a:lnTo>
                  <a:lnTo>
                    <a:pt x="241" y="619"/>
                  </a:lnTo>
                  <a:lnTo>
                    <a:pt x="241" y="631"/>
                  </a:lnTo>
                  <a:lnTo>
                    <a:pt x="243" y="636"/>
                  </a:lnTo>
                  <a:lnTo>
                    <a:pt x="243" y="644"/>
                  </a:lnTo>
                  <a:lnTo>
                    <a:pt x="243" y="650"/>
                  </a:lnTo>
                  <a:lnTo>
                    <a:pt x="243" y="655"/>
                  </a:lnTo>
                  <a:lnTo>
                    <a:pt x="245" y="661"/>
                  </a:lnTo>
                  <a:lnTo>
                    <a:pt x="245" y="667"/>
                  </a:lnTo>
                  <a:lnTo>
                    <a:pt x="245" y="675"/>
                  </a:lnTo>
                  <a:lnTo>
                    <a:pt x="245" y="680"/>
                  </a:lnTo>
                  <a:lnTo>
                    <a:pt x="247" y="692"/>
                  </a:lnTo>
                  <a:lnTo>
                    <a:pt x="247" y="699"/>
                  </a:lnTo>
                  <a:lnTo>
                    <a:pt x="247" y="705"/>
                  </a:lnTo>
                  <a:lnTo>
                    <a:pt x="247" y="711"/>
                  </a:lnTo>
                  <a:lnTo>
                    <a:pt x="247" y="716"/>
                  </a:lnTo>
                  <a:lnTo>
                    <a:pt x="247" y="728"/>
                  </a:lnTo>
                  <a:lnTo>
                    <a:pt x="247" y="739"/>
                  </a:lnTo>
                  <a:lnTo>
                    <a:pt x="247" y="751"/>
                  </a:lnTo>
                  <a:lnTo>
                    <a:pt x="245" y="770"/>
                  </a:lnTo>
                  <a:lnTo>
                    <a:pt x="241" y="785"/>
                  </a:lnTo>
                  <a:lnTo>
                    <a:pt x="236" y="798"/>
                  </a:lnTo>
                  <a:lnTo>
                    <a:pt x="228" y="806"/>
                  </a:lnTo>
                  <a:lnTo>
                    <a:pt x="217" y="806"/>
                  </a:lnTo>
                  <a:lnTo>
                    <a:pt x="198" y="798"/>
                  </a:lnTo>
                  <a:lnTo>
                    <a:pt x="184" y="781"/>
                  </a:lnTo>
                  <a:lnTo>
                    <a:pt x="183" y="770"/>
                  </a:lnTo>
                  <a:lnTo>
                    <a:pt x="179" y="756"/>
                  </a:lnTo>
                  <a:lnTo>
                    <a:pt x="179" y="743"/>
                  </a:lnTo>
                  <a:lnTo>
                    <a:pt x="179" y="735"/>
                  </a:lnTo>
                  <a:lnTo>
                    <a:pt x="179" y="728"/>
                  </a:lnTo>
                  <a:lnTo>
                    <a:pt x="179" y="720"/>
                  </a:lnTo>
                  <a:lnTo>
                    <a:pt x="179" y="713"/>
                  </a:lnTo>
                  <a:lnTo>
                    <a:pt x="179" y="705"/>
                  </a:lnTo>
                  <a:lnTo>
                    <a:pt x="181" y="697"/>
                  </a:lnTo>
                  <a:lnTo>
                    <a:pt x="183" y="669"/>
                  </a:lnTo>
                  <a:lnTo>
                    <a:pt x="183" y="663"/>
                  </a:lnTo>
                  <a:lnTo>
                    <a:pt x="183" y="657"/>
                  </a:lnTo>
                  <a:lnTo>
                    <a:pt x="184" y="652"/>
                  </a:lnTo>
                  <a:lnTo>
                    <a:pt x="184" y="646"/>
                  </a:lnTo>
                  <a:lnTo>
                    <a:pt x="183" y="635"/>
                  </a:lnTo>
                  <a:lnTo>
                    <a:pt x="183" y="627"/>
                  </a:lnTo>
                  <a:lnTo>
                    <a:pt x="179" y="625"/>
                  </a:lnTo>
                  <a:lnTo>
                    <a:pt x="177" y="629"/>
                  </a:lnTo>
                  <a:lnTo>
                    <a:pt x="175" y="638"/>
                  </a:lnTo>
                  <a:lnTo>
                    <a:pt x="169" y="665"/>
                  </a:lnTo>
                  <a:lnTo>
                    <a:pt x="164" y="699"/>
                  </a:lnTo>
                  <a:lnTo>
                    <a:pt x="154" y="735"/>
                  </a:lnTo>
                  <a:lnTo>
                    <a:pt x="144" y="770"/>
                  </a:lnTo>
                  <a:lnTo>
                    <a:pt x="137" y="783"/>
                  </a:lnTo>
                  <a:lnTo>
                    <a:pt x="129" y="796"/>
                  </a:lnTo>
                  <a:lnTo>
                    <a:pt x="125" y="800"/>
                  </a:lnTo>
                  <a:lnTo>
                    <a:pt x="120" y="804"/>
                  </a:lnTo>
                  <a:lnTo>
                    <a:pt x="110" y="809"/>
                  </a:lnTo>
                  <a:lnTo>
                    <a:pt x="101" y="811"/>
                  </a:lnTo>
                  <a:lnTo>
                    <a:pt x="93" y="813"/>
                  </a:lnTo>
                  <a:lnTo>
                    <a:pt x="78" y="813"/>
                  </a:lnTo>
                  <a:lnTo>
                    <a:pt x="59" y="804"/>
                  </a:lnTo>
                  <a:lnTo>
                    <a:pt x="53" y="796"/>
                  </a:lnTo>
                  <a:lnTo>
                    <a:pt x="53" y="785"/>
                  </a:lnTo>
                  <a:lnTo>
                    <a:pt x="55" y="775"/>
                  </a:lnTo>
                  <a:lnTo>
                    <a:pt x="59" y="764"/>
                  </a:lnTo>
                  <a:lnTo>
                    <a:pt x="63" y="758"/>
                  </a:lnTo>
                  <a:lnTo>
                    <a:pt x="67" y="754"/>
                  </a:lnTo>
                  <a:lnTo>
                    <a:pt x="74" y="743"/>
                  </a:lnTo>
                  <a:lnTo>
                    <a:pt x="78" y="739"/>
                  </a:lnTo>
                  <a:lnTo>
                    <a:pt x="82" y="733"/>
                  </a:lnTo>
                  <a:lnTo>
                    <a:pt x="87" y="726"/>
                  </a:lnTo>
                  <a:lnTo>
                    <a:pt x="93" y="713"/>
                  </a:lnTo>
                  <a:lnTo>
                    <a:pt x="91" y="709"/>
                  </a:lnTo>
                  <a:lnTo>
                    <a:pt x="86" y="707"/>
                  </a:lnTo>
                  <a:lnTo>
                    <a:pt x="61" y="703"/>
                  </a:lnTo>
                  <a:lnTo>
                    <a:pt x="29" y="695"/>
                  </a:lnTo>
                  <a:lnTo>
                    <a:pt x="10" y="684"/>
                  </a:lnTo>
                  <a:lnTo>
                    <a:pt x="8" y="680"/>
                  </a:lnTo>
                  <a:lnTo>
                    <a:pt x="10" y="676"/>
                  </a:lnTo>
                  <a:lnTo>
                    <a:pt x="11" y="671"/>
                  </a:lnTo>
                  <a:lnTo>
                    <a:pt x="17" y="665"/>
                  </a:lnTo>
                  <a:lnTo>
                    <a:pt x="25" y="661"/>
                  </a:lnTo>
                  <a:lnTo>
                    <a:pt x="34" y="657"/>
                  </a:lnTo>
                  <a:lnTo>
                    <a:pt x="42" y="654"/>
                  </a:lnTo>
                  <a:lnTo>
                    <a:pt x="51" y="652"/>
                  </a:lnTo>
                  <a:lnTo>
                    <a:pt x="68" y="646"/>
                  </a:lnTo>
                  <a:lnTo>
                    <a:pt x="86" y="642"/>
                  </a:lnTo>
                  <a:lnTo>
                    <a:pt x="103" y="638"/>
                  </a:lnTo>
                  <a:lnTo>
                    <a:pt x="114" y="633"/>
                  </a:lnTo>
                  <a:lnTo>
                    <a:pt x="122" y="625"/>
                  </a:lnTo>
                  <a:lnTo>
                    <a:pt x="124" y="614"/>
                  </a:lnTo>
                  <a:lnTo>
                    <a:pt x="122" y="610"/>
                  </a:lnTo>
                  <a:lnTo>
                    <a:pt x="118" y="604"/>
                  </a:lnTo>
                  <a:lnTo>
                    <a:pt x="101" y="595"/>
                  </a:lnTo>
                  <a:lnTo>
                    <a:pt x="55" y="581"/>
                  </a:lnTo>
                  <a:lnTo>
                    <a:pt x="13" y="566"/>
                  </a:lnTo>
                  <a:lnTo>
                    <a:pt x="4" y="555"/>
                  </a:lnTo>
                  <a:lnTo>
                    <a:pt x="2" y="549"/>
                  </a:lnTo>
                  <a:lnTo>
                    <a:pt x="4" y="543"/>
                  </a:lnTo>
                  <a:lnTo>
                    <a:pt x="10" y="538"/>
                  </a:lnTo>
                  <a:lnTo>
                    <a:pt x="15" y="532"/>
                  </a:lnTo>
                  <a:lnTo>
                    <a:pt x="23" y="528"/>
                  </a:lnTo>
                  <a:lnTo>
                    <a:pt x="30" y="526"/>
                  </a:lnTo>
                  <a:lnTo>
                    <a:pt x="49" y="522"/>
                  </a:lnTo>
                  <a:lnTo>
                    <a:pt x="70" y="522"/>
                  </a:lnTo>
                  <a:lnTo>
                    <a:pt x="93" y="521"/>
                  </a:lnTo>
                  <a:lnTo>
                    <a:pt x="114" y="521"/>
                  </a:lnTo>
                  <a:lnTo>
                    <a:pt x="146" y="509"/>
                  </a:lnTo>
                  <a:lnTo>
                    <a:pt x="158" y="500"/>
                  </a:lnTo>
                  <a:lnTo>
                    <a:pt x="164" y="490"/>
                  </a:lnTo>
                  <a:lnTo>
                    <a:pt x="167" y="481"/>
                  </a:lnTo>
                  <a:lnTo>
                    <a:pt x="167" y="477"/>
                  </a:lnTo>
                  <a:lnTo>
                    <a:pt x="165" y="471"/>
                  </a:lnTo>
                  <a:lnTo>
                    <a:pt x="160" y="464"/>
                  </a:lnTo>
                  <a:lnTo>
                    <a:pt x="152" y="458"/>
                  </a:lnTo>
                  <a:lnTo>
                    <a:pt x="124" y="450"/>
                  </a:lnTo>
                  <a:lnTo>
                    <a:pt x="93" y="454"/>
                  </a:lnTo>
                  <a:lnTo>
                    <a:pt x="80" y="458"/>
                  </a:lnTo>
                  <a:lnTo>
                    <a:pt x="68" y="462"/>
                  </a:lnTo>
                  <a:lnTo>
                    <a:pt x="57" y="465"/>
                  </a:lnTo>
                  <a:lnTo>
                    <a:pt x="44" y="465"/>
                  </a:lnTo>
                  <a:lnTo>
                    <a:pt x="17" y="462"/>
                  </a:lnTo>
                  <a:lnTo>
                    <a:pt x="4" y="452"/>
                  </a:lnTo>
                  <a:lnTo>
                    <a:pt x="0" y="439"/>
                  </a:lnTo>
                  <a:lnTo>
                    <a:pt x="0" y="424"/>
                  </a:lnTo>
                  <a:lnTo>
                    <a:pt x="4" y="405"/>
                  </a:lnTo>
                  <a:lnTo>
                    <a:pt x="8" y="397"/>
                  </a:lnTo>
                  <a:lnTo>
                    <a:pt x="13" y="387"/>
                  </a:lnTo>
                  <a:lnTo>
                    <a:pt x="19" y="382"/>
                  </a:lnTo>
                  <a:lnTo>
                    <a:pt x="27" y="374"/>
                  </a:lnTo>
                  <a:lnTo>
                    <a:pt x="32" y="368"/>
                  </a:lnTo>
                  <a:lnTo>
                    <a:pt x="42" y="365"/>
                  </a:lnTo>
                  <a:lnTo>
                    <a:pt x="51" y="361"/>
                  </a:lnTo>
                  <a:lnTo>
                    <a:pt x="61" y="361"/>
                  </a:lnTo>
                  <a:lnTo>
                    <a:pt x="82" y="361"/>
                  </a:lnTo>
                  <a:lnTo>
                    <a:pt x="106" y="365"/>
                  </a:lnTo>
                  <a:lnTo>
                    <a:pt x="158" y="374"/>
                  </a:lnTo>
                  <a:lnTo>
                    <a:pt x="202" y="376"/>
                  </a:lnTo>
                  <a:lnTo>
                    <a:pt x="215" y="372"/>
                  </a:lnTo>
                  <a:lnTo>
                    <a:pt x="222" y="363"/>
                  </a:lnTo>
                  <a:lnTo>
                    <a:pt x="222" y="357"/>
                  </a:lnTo>
                  <a:lnTo>
                    <a:pt x="221" y="353"/>
                  </a:lnTo>
                  <a:lnTo>
                    <a:pt x="209" y="348"/>
                  </a:lnTo>
                  <a:lnTo>
                    <a:pt x="169" y="344"/>
                  </a:lnTo>
                  <a:lnTo>
                    <a:pt x="146" y="342"/>
                  </a:lnTo>
                  <a:lnTo>
                    <a:pt x="127" y="338"/>
                  </a:lnTo>
                  <a:lnTo>
                    <a:pt x="112" y="330"/>
                  </a:lnTo>
                  <a:lnTo>
                    <a:pt x="105" y="319"/>
                  </a:lnTo>
                  <a:lnTo>
                    <a:pt x="105" y="311"/>
                  </a:lnTo>
                  <a:lnTo>
                    <a:pt x="108" y="302"/>
                  </a:lnTo>
                  <a:lnTo>
                    <a:pt x="114" y="289"/>
                  </a:lnTo>
                  <a:lnTo>
                    <a:pt x="116" y="285"/>
                  </a:lnTo>
                  <a:lnTo>
                    <a:pt x="120" y="277"/>
                  </a:lnTo>
                  <a:lnTo>
                    <a:pt x="125" y="272"/>
                  </a:lnTo>
                  <a:lnTo>
                    <a:pt x="129" y="264"/>
                  </a:lnTo>
                  <a:lnTo>
                    <a:pt x="135" y="258"/>
                  </a:lnTo>
                  <a:lnTo>
                    <a:pt x="141" y="251"/>
                  </a:lnTo>
                  <a:lnTo>
                    <a:pt x="144" y="243"/>
                  </a:lnTo>
                  <a:lnTo>
                    <a:pt x="152" y="237"/>
                  </a:lnTo>
                  <a:lnTo>
                    <a:pt x="158" y="230"/>
                  </a:lnTo>
                  <a:lnTo>
                    <a:pt x="165" y="224"/>
                  </a:lnTo>
                  <a:lnTo>
                    <a:pt x="171" y="216"/>
                  </a:lnTo>
                  <a:lnTo>
                    <a:pt x="179" y="211"/>
                  </a:lnTo>
                  <a:lnTo>
                    <a:pt x="186" y="205"/>
                  </a:lnTo>
                  <a:lnTo>
                    <a:pt x="194" y="199"/>
                  </a:lnTo>
                  <a:lnTo>
                    <a:pt x="202" y="194"/>
                  </a:lnTo>
                  <a:lnTo>
                    <a:pt x="209" y="188"/>
                  </a:lnTo>
                  <a:lnTo>
                    <a:pt x="217" y="184"/>
                  </a:lnTo>
                  <a:lnTo>
                    <a:pt x="224" y="178"/>
                  </a:lnTo>
                  <a:lnTo>
                    <a:pt x="232" y="175"/>
                  </a:lnTo>
                  <a:lnTo>
                    <a:pt x="240" y="173"/>
                  </a:lnTo>
                  <a:lnTo>
                    <a:pt x="255" y="167"/>
                  </a:lnTo>
                  <a:lnTo>
                    <a:pt x="268" y="165"/>
                  </a:lnTo>
                  <a:lnTo>
                    <a:pt x="281" y="165"/>
                  </a:lnTo>
                  <a:lnTo>
                    <a:pt x="308" y="167"/>
                  </a:lnTo>
                  <a:lnTo>
                    <a:pt x="331" y="163"/>
                  </a:lnTo>
                  <a:lnTo>
                    <a:pt x="352" y="156"/>
                  </a:lnTo>
                  <a:lnTo>
                    <a:pt x="359" y="152"/>
                  </a:lnTo>
                  <a:lnTo>
                    <a:pt x="369" y="146"/>
                  </a:lnTo>
                  <a:lnTo>
                    <a:pt x="376" y="140"/>
                  </a:lnTo>
                  <a:lnTo>
                    <a:pt x="382" y="135"/>
                  </a:lnTo>
                  <a:lnTo>
                    <a:pt x="394" y="127"/>
                  </a:lnTo>
                  <a:lnTo>
                    <a:pt x="399" y="119"/>
                  </a:lnTo>
                  <a:lnTo>
                    <a:pt x="401" y="118"/>
                  </a:lnTo>
                  <a:lnTo>
                    <a:pt x="337" y="237"/>
                  </a:lnTo>
                  <a:lnTo>
                    <a:pt x="152" y="296"/>
                  </a:lnTo>
                  <a:lnTo>
                    <a:pt x="318" y="275"/>
                  </a:lnTo>
                  <a:lnTo>
                    <a:pt x="238" y="416"/>
                  </a:lnTo>
                  <a:lnTo>
                    <a:pt x="53" y="406"/>
                  </a:lnTo>
                  <a:lnTo>
                    <a:pt x="224" y="446"/>
                  </a:lnTo>
                  <a:lnTo>
                    <a:pt x="175" y="541"/>
                  </a:lnTo>
                  <a:lnTo>
                    <a:pt x="42" y="549"/>
                  </a:lnTo>
                  <a:lnTo>
                    <a:pt x="162" y="568"/>
                  </a:lnTo>
                  <a:lnTo>
                    <a:pt x="127" y="648"/>
                  </a:lnTo>
                  <a:lnTo>
                    <a:pt x="53" y="676"/>
                  </a:lnTo>
                  <a:lnTo>
                    <a:pt x="127" y="673"/>
                  </a:lnTo>
                  <a:lnTo>
                    <a:pt x="97" y="787"/>
                  </a:lnTo>
                  <a:lnTo>
                    <a:pt x="150" y="646"/>
                  </a:lnTo>
                  <a:lnTo>
                    <a:pt x="200" y="543"/>
                  </a:lnTo>
                  <a:lnTo>
                    <a:pt x="209" y="764"/>
                  </a:lnTo>
                  <a:lnTo>
                    <a:pt x="222" y="507"/>
                  </a:lnTo>
                  <a:lnTo>
                    <a:pt x="266" y="431"/>
                  </a:lnTo>
                  <a:lnTo>
                    <a:pt x="314" y="627"/>
                  </a:lnTo>
                  <a:lnTo>
                    <a:pt x="289" y="399"/>
                  </a:lnTo>
                  <a:lnTo>
                    <a:pt x="350" y="285"/>
                  </a:lnTo>
                  <a:lnTo>
                    <a:pt x="424" y="437"/>
                  </a:lnTo>
                  <a:lnTo>
                    <a:pt x="367" y="251"/>
                  </a:lnTo>
                  <a:lnTo>
                    <a:pt x="375" y="235"/>
                  </a:lnTo>
                  <a:lnTo>
                    <a:pt x="380" y="218"/>
                  </a:lnTo>
                  <a:lnTo>
                    <a:pt x="390" y="197"/>
                  </a:lnTo>
                  <a:lnTo>
                    <a:pt x="399" y="175"/>
                  </a:lnTo>
                  <a:lnTo>
                    <a:pt x="411" y="152"/>
                  </a:lnTo>
                  <a:lnTo>
                    <a:pt x="414" y="146"/>
                  </a:lnTo>
                  <a:lnTo>
                    <a:pt x="416" y="142"/>
                  </a:lnTo>
                  <a:lnTo>
                    <a:pt x="418" y="137"/>
                  </a:lnTo>
                  <a:lnTo>
                    <a:pt x="422" y="131"/>
                  </a:lnTo>
                  <a:lnTo>
                    <a:pt x="424" y="127"/>
                  </a:lnTo>
                  <a:lnTo>
                    <a:pt x="428" y="123"/>
                  </a:lnTo>
                  <a:lnTo>
                    <a:pt x="432" y="116"/>
                  </a:lnTo>
                  <a:lnTo>
                    <a:pt x="439" y="108"/>
                  </a:lnTo>
                  <a:lnTo>
                    <a:pt x="443" y="104"/>
                  </a:lnTo>
                  <a:lnTo>
                    <a:pt x="447" y="99"/>
                  </a:lnTo>
                  <a:lnTo>
                    <a:pt x="451" y="95"/>
                  </a:lnTo>
                  <a:lnTo>
                    <a:pt x="456" y="91"/>
                  </a:lnTo>
                  <a:lnTo>
                    <a:pt x="460" y="85"/>
                  </a:lnTo>
                  <a:lnTo>
                    <a:pt x="466" y="81"/>
                  </a:lnTo>
                  <a:lnTo>
                    <a:pt x="472" y="76"/>
                  </a:lnTo>
                  <a:lnTo>
                    <a:pt x="477" y="72"/>
                  </a:lnTo>
                  <a:lnTo>
                    <a:pt x="483" y="66"/>
                  </a:lnTo>
                  <a:lnTo>
                    <a:pt x="489" y="62"/>
                  </a:lnTo>
                  <a:lnTo>
                    <a:pt x="494" y="57"/>
                  </a:lnTo>
                  <a:lnTo>
                    <a:pt x="502" y="53"/>
                  </a:lnTo>
                  <a:lnTo>
                    <a:pt x="508" y="47"/>
                  </a:lnTo>
                  <a:lnTo>
                    <a:pt x="513" y="43"/>
                  </a:lnTo>
                  <a:lnTo>
                    <a:pt x="525" y="34"/>
                  </a:lnTo>
                  <a:lnTo>
                    <a:pt x="530" y="30"/>
                  </a:lnTo>
                  <a:lnTo>
                    <a:pt x="536" y="26"/>
                  </a:lnTo>
                  <a:lnTo>
                    <a:pt x="546" y="19"/>
                  </a:lnTo>
                  <a:lnTo>
                    <a:pt x="555" y="13"/>
                  </a:lnTo>
                  <a:lnTo>
                    <a:pt x="563" y="7"/>
                  </a:lnTo>
                  <a:lnTo>
                    <a:pt x="568" y="4"/>
                  </a:lnTo>
                  <a:lnTo>
                    <a:pt x="572" y="0"/>
                  </a:lnTo>
                  <a:lnTo>
                    <a:pt x="542" y="114"/>
                  </a:lnTo>
                  <a:lnTo>
                    <a:pt x="534" y="110"/>
                  </a:lnTo>
                  <a:lnTo>
                    <a:pt x="510" y="110"/>
                  </a:lnTo>
                  <a:lnTo>
                    <a:pt x="479" y="118"/>
                  </a:lnTo>
                  <a:lnTo>
                    <a:pt x="479" y="11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6419" name="Freeform 35"/>
            <p:cNvSpPr>
              <a:spLocks/>
            </p:cNvSpPr>
            <p:nvPr/>
          </p:nvSpPr>
          <p:spPr bwMode="auto">
            <a:xfrm>
              <a:off x="240" y="480"/>
              <a:ext cx="432" cy="2064"/>
            </a:xfrm>
            <a:custGeom>
              <a:avLst/>
              <a:gdLst/>
              <a:ahLst/>
              <a:cxnLst>
                <a:cxn ang="0">
                  <a:pos x="703" y="331"/>
                </a:cxn>
                <a:cxn ang="0">
                  <a:pos x="699" y="488"/>
                </a:cxn>
                <a:cxn ang="0">
                  <a:pos x="737" y="576"/>
                </a:cxn>
                <a:cxn ang="0">
                  <a:pos x="783" y="656"/>
                </a:cxn>
                <a:cxn ang="0">
                  <a:pos x="838" y="745"/>
                </a:cxn>
                <a:cxn ang="0">
                  <a:pos x="882" y="914"/>
                </a:cxn>
                <a:cxn ang="0">
                  <a:pos x="855" y="1011"/>
                </a:cxn>
                <a:cxn ang="0">
                  <a:pos x="810" y="1093"/>
                </a:cxn>
                <a:cxn ang="0">
                  <a:pos x="783" y="1040"/>
                </a:cxn>
                <a:cxn ang="0">
                  <a:pos x="741" y="952"/>
                </a:cxn>
                <a:cxn ang="0">
                  <a:pos x="650" y="971"/>
                </a:cxn>
                <a:cxn ang="0">
                  <a:pos x="669" y="1099"/>
                </a:cxn>
                <a:cxn ang="0">
                  <a:pos x="739" y="1215"/>
                </a:cxn>
                <a:cxn ang="0">
                  <a:pos x="764" y="1342"/>
                </a:cxn>
                <a:cxn ang="0">
                  <a:pos x="650" y="1348"/>
                </a:cxn>
                <a:cxn ang="0">
                  <a:pos x="585" y="1228"/>
                </a:cxn>
                <a:cxn ang="0">
                  <a:pos x="528" y="1241"/>
                </a:cxn>
                <a:cxn ang="0">
                  <a:pos x="564" y="1353"/>
                </a:cxn>
                <a:cxn ang="0">
                  <a:pos x="589" y="1420"/>
                </a:cxn>
                <a:cxn ang="0">
                  <a:pos x="616" y="1498"/>
                </a:cxn>
                <a:cxn ang="0">
                  <a:pos x="644" y="1640"/>
                </a:cxn>
                <a:cxn ang="0">
                  <a:pos x="524" y="1642"/>
                </a:cxn>
                <a:cxn ang="0">
                  <a:pos x="490" y="1538"/>
                </a:cxn>
                <a:cxn ang="0">
                  <a:pos x="466" y="1420"/>
                </a:cxn>
                <a:cxn ang="0">
                  <a:pos x="443" y="1403"/>
                </a:cxn>
                <a:cxn ang="0">
                  <a:pos x="441" y="1718"/>
                </a:cxn>
                <a:cxn ang="0">
                  <a:pos x="355" y="1781"/>
                </a:cxn>
                <a:cxn ang="0">
                  <a:pos x="298" y="1686"/>
                </a:cxn>
                <a:cxn ang="0">
                  <a:pos x="331" y="1583"/>
                </a:cxn>
                <a:cxn ang="0">
                  <a:pos x="154" y="1568"/>
                </a:cxn>
                <a:cxn ang="0">
                  <a:pos x="203" y="1502"/>
                </a:cxn>
                <a:cxn ang="0">
                  <a:pos x="336" y="1405"/>
                </a:cxn>
                <a:cxn ang="0">
                  <a:pos x="104" y="1353"/>
                </a:cxn>
                <a:cxn ang="0">
                  <a:pos x="99" y="1279"/>
                </a:cxn>
                <a:cxn ang="0">
                  <a:pos x="323" y="1177"/>
                </a:cxn>
                <a:cxn ang="0">
                  <a:pos x="323" y="1085"/>
                </a:cxn>
                <a:cxn ang="0">
                  <a:pos x="129" y="1142"/>
                </a:cxn>
                <a:cxn ang="0">
                  <a:pos x="0" y="1059"/>
                </a:cxn>
                <a:cxn ang="0">
                  <a:pos x="49" y="962"/>
                </a:cxn>
                <a:cxn ang="0">
                  <a:pos x="353" y="901"/>
                </a:cxn>
                <a:cxn ang="0">
                  <a:pos x="273" y="855"/>
                </a:cxn>
                <a:cxn ang="0">
                  <a:pos x="138" y="810"/>
                </a:cxn>
                <a:cxn ang="0">
                  <a:pos x="165" y="713"/>
                </a:cxn>
                <a:cxn ang="0">
                  <a:pos x="213" y="618"/>
                </a:cxn>
                <a:cxn ang="0">
                  <a:pos x="277" y="532"/>
                </a:cxn>
                <a:cxn ang="0">
                  <a:pos x="391" y="464"/>
                </a:cxn>
                <a:cxn ang="0">
                  <a:pos x="553" y="367"/>
                </a:cxn>
                <a:cxn ang="0">
                  <a:pos x="216" y="777"/>
                </a:cxn>
                <a:cxn ang="0">
                  <a:pos x="148" y="1308"/>
                </a:cxn>
                <a:cxn ang="0">
                  <a:pos x="403" y="1429"/>
                </a:cxn>
                <a:cxn ang="0">
                  <a:pos x="526" y="893"/>
                </a:cxn>
                <a:cxn ang="0">
                  <a:pos x="608" y="466"/>
                </a:cxn>
                <a:cxn ang="0">
                  <a:pos x="635" y="327"/>
                </a:cxn>
                <a:cxn ang="0">
                  <a:pos x="661" y="253"/>
                </a:cxn>
                <a:cxn ang="0">
                  <a:pos x="705" y="184"/>
                </a:cxn>
                <a:cxn ang="0">
                  <a:pos x="756" y="112"/>
                </a:cxn>
                <a:cxn ang="0">
                  <a:pos x="831" y="19"/>
                </a:cxn>
                <a:cxn ang="0">
                  <a:pos x="734" y="268"/>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lnTo>
                    <a:pt x="734" y="26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6420" name="Freeform 36"/>
            <p:cNvSpPr>
              <a:spLocks/>
            </p:cNvSpPr>
            <p:nvPr/>
          </p:nvSpPr>
          <p:spPr bwMode="auto">
            <a:xfrm rot="-4460609">
              <a:off x="506" y="250"/>
              <a:ext cx="466" cy="230"/>
            </a:xfrm>
            <a:custGeom>
              <a:avLst/>
              <a:gdLst/>
              <a:ahLst/>
              <a:cxnLst>
                <a:cxn ang="0">
                  <a:pos x="184" y="311"/>
                </a:cxn>
                <a:cxn ang="0">
                  <a:pos x="256" y="273"/>
                </a:cxn>
                <a:cxn ang="0">
                  <a:pos x="287" y="234"/>
                </a:cxn>
                <a:cxn ang="0">
                  <a:pos x="309" y="194"/>
                </a:cxn>
                <a:cxn ang="0">
                  <a:pos x="336" y="146"/>
                </a:cxn>
                <a:cxn ang="0">
                  <a:pos x="401" y="83"/>
                </a:cxn>
                <a:cxn ang="0">
                  <a:pos x="452" y="70"/>
                </a:cxn>
                <a:cxn ang="0">
                  <a:pos x="500" y="70"/>
                </a:cxn>
                <a:cxn ang="0">
                  <a:pos x="482" y="95"/>
                </a:cxn>
                <a:cxn ang="0">
                  <a:pos x="454" y="137"/>
                </a:cxn>
                <a:cxn ang="0">
                  <a:pos x="486" y="173"/>
                </a:cxn>
                <a:cxn ang="0">
                  <a:pos x="538" y="131"/>
                </a:cxn>
                <a:cxn ang="0">
                  <a:pos x="572" y="70"/>
                </a:cxn>
                <a:cxn ang="0">
                  <a:pos x="623" y="28"/>
                </a:cxn>
                <a:cxn ang="0">
                  <a:pos x="654" y="78"/>
                </a:cxn>
                <a:cxn ang="0">
                  <a:pos x="617" y="137"/>
                </a:cxn>
                <a:cxn ang="0">
                  <a:pos x="638" y="157"/>
                </a:cxn>
                <a:cxn ang="0">
                  <a:pos x="678" y="114"/>
                </a:cxn>
                <a:cxn ang="0">
                  <a:pos x="703" y="87"/>
                </a:cxn>
                <a:cxn ang="0">
                  <a:pos x="732" y="53"/>
                </a:cxn>
                <a:cxn ang="0">
                  <a:pos x="787" y="5"/>
                </a:cxn>
                <a:cxn ang="0">
                  <a:pos x="819" y="59"/>
                </a:cxn>
                <a:cxn ang="0">
                  <a:pos x="781" y="100"/>
                </a:cxn>
                <a:cxn ang="0">
                  <a:pos x="733" y="140"/>
                </a:cxn>
                <a:cxn ang="0">
                  <a:pos x="732" y="156"/>
                </a:cxn>
                <a:cxn ang="0">
                  <a:pos x="874" y="76"/>
                </a:cxn>
                <a:cxn ang="0">
                  <a:pos x="924" y="99"/>
                </a:cxn>
                <a:cxn ang="0">
                  <a:pos x="895" y="148"/>
                </a:cxn>
                <a:cxn ang="0">
                  <a:pos x="842" y="161"/>
                </a:cxn>
                <a:cxn ang="0">
                  <a:pos x="880" y="243"/>
                </a:cxn>
                <a:cxn ang="0">
                  <a:pos x="838" y="239"/>
                </a:cxn>
                <a:cxn ang="0">
                  <a:pos x="760" y="203"/>
                </a:cxn>
                <a:cxn ang="0">
                  <a:pos x="796" y="321"/>
                </a:cxn>
                <a:cxn ang="0">
                  <a:pos x="764" y="342"/>
                </a:cxn>
                <a:cxn ang="0">
                  <a:pos x="661" y="268"/>
                </a:cxn>
                <a:cxn ang="0">
                  <a:pos x="619" y="291"/>
                </a:cxn>
                <a:cxn ang="0">
                  <a:pos x="695" y="363"/>
                </a:cxn>
                <a:cxn ang="0">
                  <a:pos x="692" y="443"/>
                </a:cxn>
                <a:cxn ang="0">
                  <a:pos x="635" y="445"/>
                </a:cxn>
                <a:cxn ang="0">
                  <a:pos x="530" y="325"/>
                </a:cxn>
                <a:cxn ang="0">
                  <a:pos x="530" y="370"/>
                </a:cxn>
                <a:cxn ang="0">
                  <a:pos x="543" y="445"/>
                </a:cxn>
                <a:cxn ang="0">
                  <a:pos x="494" y="456"/>
                </a:cxn>
                <a:cxn ang="0">
                  <a:pos x="439" y="460"/>
                </a:cxn>
                <a:cxn ang="0">
                  <a:pos x="384" y="452"/>
                </a:cxn>
                <a:cxn ang="0">
                  <a:pos x="325" y="418"/>
                </a:cxn>
                <a:cxn ang="0">
                  <a:pos x="241" y="370"/>
                </a:cxn>
                <a:cxn ang="0">
                  <a:pos x="509" y="416"/>
                </a:cxn>
                <a:cxn ang="0">
                  <a:pos x="764" y="311"/>
                </a:cxn>
                <a:cxn ang="0">
                  <a:pos x="754" y="167"/>
                </a:cxn>
                <a:cxn ang="0">
                  <a:pos x="482" y="249"/>
                </a:cxn>
                <a:cxn ang="0">
                  <a:pos x="270" y="321"/>
                </a:cxn>
                <a:cxn ang="0">
                  <a:pos x="201" y="344"/>
                </a:cxn>
                <a:cxn ang="0">
                  <a:pos x="159" y="349"/>
                </a:cxn>
                <a:cxn ang="0">
                  <a:pos x="119" y="348"/>
                </a:cxn>
                <a:cxn ang="0">
                  <a:pos x="74" y="344"/>
                </a:cxn>
                <a:cxn ang="0">
                  <a:pos x="13" y="334"/>
                </a:cxn>
                <a:cxn ang="0">
                  <a:pos x="150" y="313"/>
                </a:cxn>
              </a:cxnLst>
              <a:rect l="0" t="0" r="r" b="b"/>
              <a:pathLst>
                <a:path w="931" h="460">
                  <a:moveTo>
                    <a:pt x="150" y="313"/>
                  </a:moveTo>
                  <a:lnTo>
                    <a:pt x="154" y="315"/>
                  </a:lnTo>
                  <a:lnTo>
                    <a:pt x="161" y="315"/>
                  </a:lnTo>
                  <a:lnTo>
                    <a:pt x="169" y="315"/>
                  </a:lnTo>
                  <a:lnTo>
                    <a:pt x="176" y="313"/>
                  </a:lnTo>
                  <a:lnTo>
                    <a:pt x="184" y="311"/>
                  </a:lnTo>
                  <a:lnTo>
                    <a:pt x="193" y="310"/>
                  </a:lnTo>
                  <a:lnTo>
                    <a:pt x="214" y="302"/>
                  </a:lnTo>
                  <a:lnTo>
                    <a:pt x="235" y="291"/>
                  </a:lnTo>
                  <a:lnTo>
                    <a:pt x="247" y="283"/>
                  </a:lnTo>
                  <a:lnTo>
                    <a:pt x="252" y="277"/>
                  </a:lnTo>
                  <a:lnTo>
                    <a:pt x="256" y="273"/>
                  </a:lnTo>
                  <a:lnTo>
                    <a:pt x="262" y="268"/>
                  </a:lnTo>
                  <a:lnTo>
                    <a:pt x="268" y="262"/>
                  </a:lnTo>
                  <a:lnTo>
                    <a:pt x="271" y="254"/>
                  </a:lnTo>
                  <a:lnTo>
                    <a:pt x="277" y="249"/>
                  </a:lnTo>
                  <a:lnTo>
                    <a:pt x="281" y="241"/>
                  </a:lnTo>
                  <a:lnTo>
                    <a:pt x="287" y="234"/>
                  </a:lnTo>
                  <a:lnTo>
                    <a:pt x="290" y="226"/>
                  </a:lnTo>
                  <a:lnTo>
                    <a:pt x="294" y="220"/>
                  </a:lnTo>
                  <a:lnTo>
                    <a:pt x="298" y="213"/>
                  </a:lnTo>
                  <a:lnTo>
                    <a:pt x="304" y="207"/>
                  </a:lnTo>
                  <a:lnTo>
                    <a:pt x="306" y="199"/>
                  </a:lnTo>
                  <a:lnTo>
                    <a:pt x="309" y="194"/>
                  </a:lnTo>
                  <a:lnTo>
                    <a:pt x="313" y="186"/>
                  </a:lnTo>
                  <a:lnTo>
                    <a:pt x="317" y="180"/>
                  </a:lnTo>
                  <a:lnTo>
                    <a:pt x="323" y="169"/>
                  </a:lnTo>
                  <a:lnTo>
                    <a:pt x="327" y="163"/>
                  </a:lnTo>
                  <a:lnTo>
                    <a:pt x="330" y="156"/>
                  </a:lnTo>
                  <a:lnTo>
                    <a:pt x="336" y="146"/>
                  </a:lnTo>
                  <a:lnTo>
                    <a:pt x="342" y="135"/>
                  </a:lnTo>
                  <a:lnTo>
                    <a:pt x="349" y="125"/>
                  </a:lnTo>
                  <a:lnTo>
                    <a:pt x="357" y="116"/>
                  </a:lnTo>
                  <a:lnTo>
                    <a:pt x="365" y="108"/>
                  </a:lnTo>
                  <a:lnTo>
                    <a:pt x="382" y="93"/>
                  </a:lnTo>
                  <a:lnTo>
                    <a:pt x="401" y="83"/>
                  </a:lnTo>
                  <a:lnTo>
                    <a:pt x="412" y="80"/>
                  </a:lnTo>
                  <a:lnTo>
                    <a:pt x="422" y="76"/>
                  </a:lnTo>
                  <a:lnTo>
                    <a:pt x="427" y="74"/>
                  </a:lnTo>
                  <a:lnTo>
                    <a:pt x="433" y="74"/>
                  </a:lnTo>
                  <a:lnTo>
                    <a:pt x="443" y="72"/>
                  </a:lnTo>
                  <a:lnTo>
                    <a:pt x="452" y="70"/>
                  </a:lnTo>
                  <a:lnTo>
                    <a:pt x="460" y="70"/>
                  </a:lnTo>
                  <a:lnTo>
                    <a:pt x="469" y="68"/>
                  </a:lnTo>
                  <a:lnTo>
                    <a:pt x="477" y="68"/>
                  </a:lnTo>
                  <a:lnTo>
                    <a:pt x="482" y="68"/>
                  </a:lnTo>
                  <a:lnTo>
                    <a:pt x="490" y="70"/>
                  </a:lnTo>
                  <a:lnTo>
                    <a:pt x="500" y="70"/>
                  </a:lnTo>
                  <a:lnTo>
                    <a:pt x="509" y="72"/>
                  </a:lnTo>
                  <a:lnTo>
                    <a:pt x="505" y="74"/>
                  </a:lnTo>
                  <a:lnTo>
                    <a:pt x="498" y="80"/>
                  </a:lnTo>
                  <a:lnTo>
                    <a:pt x="494" y="85"/>
                  </a:lnTo>
                  <a:lnTo>
                    <a:pt x="488" y="91"/>
                  </a:lnTo>
                  <a:lnTo>
                    <a:pt x="482" y="95"/>
                  </a:lnTo>
                  <a:lnTo>
                    <a:pt x="477" y="102"/>
                  </a:lnTo>
                  <a:lnTo>
                    <a:pt x="471" y="108"/>
                  </a:lnTo>
                  <a:lnTo>
                    <a:pt x="467" y="116"/>
                  </a:lnTo>
                  <a:lnTo>
                    <a:pt x="462" y="121"/>
                  </a:lnTo>
                  <a:lnTo>
                    <a:pt x="458" y="129"/>
                  </a:lnTo>
                  <a:lnTo>
                    <a:pt x="454" y="137"/>
                  </a:lnTo>
                  <a:lnTo>
                    <a:pt x="452" y="144"/>
                  </a:lnTo>
                  <a:lnTo>
                    <a:pt x="450" y="156"/>
                  </a:lnTo>
                  <a:lnTo>
                    <a:pt x="454" y="165"/>
                  </a:lnTo>
                  <a:lnTo>
                    <a:pt x="463" y="171"/>
                  </a:lnTo>
                  <a:lnTo>
                    <a:pt x="473" y="175"/>
                  </a:lnTo>
                  <a:lnTo>
                    <a:pt x="486" y="173"/>
                  </a:lnTo>
                  <a:lnTo>
                    <a:pt x="500" y="169"/>
                  </a:lnTo>
                  <a:lnTo>
                    <a:pt x="513" y="161"/>
                  </a:lnTo>
                  <a:lnTo>
                    <a:pt x="524" y="152"/>
                  </a:lnTo>
                  <a:lnTo>
                    <a:pt x="530" y="146"/>
                  </a:lnTo>
                  <a:lnTo>
                    <a:pt x="534" y="138"/>
                  </a:lnTo>
                  <a:lnTo>
                    <a:pt x="538" y="131"/>
                  </a:lnTo>
                  <a:lnTo>
                    <a:pt x="541" y="123"/>
                  </a:lnTo>
                  <a:lnTo>
                    <a:pt x="547" y="114"/>
                  </a:lnTo>
                  <a:lnTo>
                    <a:pt x="553" y="102"/>
                  </a:lnTo>
                  <a:lnTo>
                    <a:pt x="559" y="93"/>
                  </a:lnTo>
                  <a:lnTo>
                    <a:pt x="564" y="81"/>
                  </a:lnTo>
                  <a:lnTo>
                    <a:pt x="572" y="70"/>
                  </a:lnTo>
                  <a:lnTo>
                    <a:pt x="579" y="61"/>
                  </a:lnTo>
                  <a:lnTo>
                    <a:pt x="587" y="51"/>
                  </a:lnTo>
                  <a:lnTo>
                    <a:pt x="595" y="43"/>
                  </a:lnTo>
                  <a:lnTo>
                    <a:pt x="610" y="32"/>
                  </a:lnTo>
                  <a:lnTo>
                    <a:pt x="619" y="28"/>
                  </a:lnTo>
                  <a:lnTo>
                    <a:pt x="623" y="28"/>
                  </a:lnTo>
                  <a:lnTo>
                    <a:pt x="627" y="28"/>
                  </a:lnTo>
                  <a:lnTo>
                    <a:pt x="636" y="30"/>
                  </a:lnTo>
                  <a:lnTo>
                    <a:pt x="646" y="34"/>
                  </a:lnTo>
                  <a:lnTo>
                    <a:pt x="657" y="49"/>
                  </a:lnTo>
                  <a:lnTo>
                    <a:pt x="657" y="66"/>
                  </a:lnTo>
                  <a:lnTo>
                    <a:pt x="654" y="78"/>
                  </a:lnTo>
                  <a:lnTo>
                    <a:pt x="650" y="87"/>
                  </a:lnTo>
                  <a:lnTo>
                    <a:pt x="642" y="97"/>
                  </a:lnTo>
                  <a:lnTo>
                    <a:pt x="636" y="108"/>
                  </a:lnTo>
                  <a:lnTo>
                    <a:pt x="629" y="118"/>
                  </a:lnTo>
                  <a:lnTo>
                    <a:pt x="623" y="127"/>
                  </a:lnTo>
                  <a:lnTo>
                    <a:pt x="617" y="137"/>
                  </a:lnTo>
                  <a:lnTo>
                    <a:pt x="612" y="146"/>
                  </a:lnTo>
                  <a:lnTo>
                    <a:pt x="606" y="159"/>
                  </a:lnTo>
                  <a:lnTo>
                    <a:pt x="612" y="171"/>
                  </a:lnTo>
                  <a:lnTo>
                    <a:pt x="617" y="171"/>
                  </a:lnTo>
                  <a:lnTo>
                    <a:pt x="627" y="167"/>
                  </a:lnTo>
                  <a:lnTo>
                    <a:pt x="638" y="157"/>
                  </a:lnTo>
                  <a:lnTo>
                    <a:pt x="644" y="152"/>
                  </a:lnTo>
                  <a:lnTo>
                    <a:pt x="650" y="146"/>
                  </a:lnTo>
                  <a:lnTo>
                    <a:pt x="657" y="138"/>
                  </a:lnTo>
                  <a:lnTo>
                    <a:pt x="663" y="131"/>
                  </a:lnTo>
                  <a:lnTo>
                    <a:pt x="671" y="121"/>
                  </a:lnTo>
                  <a:lnTo>
                    <a:pt x="678" y="114"/>
                  </a:lnTo>
                  <a:lnTo>
                    <a:pt x="682" y="110"/>
                  </a:lnTo>
                  <a:lnTo>
                    <a:pt x="686" y="104"/>
                  </a:lnTo>
                  <a:lnTo>
                    <a:pt x="690" y="100"/>
                  </a:lnTo>
                  <a:lnTo>
                    <a:pt x="695" y="95"/>
                  </a:lnTo>
                  <a:lnTo>
                    <a:pt x="699" y="91"/>
                  </a:lnTo>
                  <a:lnTo>
                    <a:pt x="703" y="87"/>
                  </a:lnTo>
                  <a:lnTo>
                    <a:pt x="707" y="81"/>
                  </a:lnTo>
                  <a:lnTo>
                    <a:pt x="711" y="78"/>
                  </a:lnTo>
                  <a:lnTo>
                    <a:pt x="718" y="68"/>
                  </a:lnTo>
                  <a:lnTo>
                    <a:pt x="722" y="62"/>
                  </a:lnTo>
                  <a:lnTo>
                    <a:pt x="726" y="59"/>
                  </a:lnTo>
                  <a:lnTo>
                    <a:pt x="732" y="53"/>
                  </a:lnTo>
                  <a:lnTo>
                    <a:pt x="735" y="49"/>
                  </a:lnTo>
                  <a:lnTo>
                    <a:pt x="743" y="42"/>
                  </a:lnTo>
                  <a:lnTo>
                    <a:pt x="751" y="34"/>
                  </a:lnTo>
                  <a:lnTo>
                    <a:pt x="758" y="26"/>
                  </a:lnTo>
                  <a:lnTo>
                    <a:pt x="773" y="13"/>
                  </a:lnTo>
                  <a:lnTo>
                    <a:pt x="787" y="5"/>
                  </a:lnTo>
                  <a:lnTo>
                    <a:pt x="800" y="0"/>
                  </a:lnTo>
                  <a:lnTo>
                    <a:pt x="811" y="0"/>
                  </a:lnTo>
                  <a:lnTo>
                    <a:pt x="819" y="7"/>
                  </a:lnTo>
                  <a:lnTo>
                    <a:pt x="828" y="26"/>
                  </a:lnTo>
                  <a:lnTo>
                    <a:pt x="825" y="47"/>
                  </a:lnTo>
                  <a:lnTo>
                    <a:pt x="819" y="59"/>
                  </a:lnTo>
                  <a:lnTo>
                    <a:pt x="811" y="68"/>
                  </a:lnTo>
                  <a:lnTo>
                    <a:pt x="802" y="80"/>
                  </a:lnTo>
                  <a:lnTo>
                    <a:pt x="796" y="85"/>
                  </a:lnTo>
                  <a:lnTo>
                    <a:pt x="792" y="91"/>
                  </a:lnTo>
                  <a:lnTo>
                    <a:pt x="787" y="95"/>
                  </a:lnTo>
                  <a:lnTo>
                    <a:pt x="781" y="100"/>
                  </a:lnTo>
                  <a:lnTo>
                    <a:pt x="775" y="104"/>
                  </a:lnTo>
                  <a:lnTo>
                    <a:pt x="770" y="110"/>
                  </a:lnTo>
                  <a:lnTo>
                    <a:pt x="749" y="129"/>
                  </a:lnTo>
                  <a:lnTo>
                    <a:pt x="743" y="133"/>
                  </a:lnTo>
                  <a:lnTo>
                    <a:pt x="739" y="137"/>
                  </a:lnTo>
                  <a:lnTo>
                    <a:pt x="733" y="140"/>
                  </a:lnTo>
                  <a:lnTo>
                    <a:pt x="730" y="146"/>
                  </a:lnTo>
                  <a:lnTo>
                    <a:pt x="724" y="152"/>
                  </a:lnTo>
                  <a:lnTo>
                    <a:pt x="718" y="159"/>
                  </a:lnTo>
                  <a:lnTo>
                    <a:pt x="718" y="163"/>
                  </a:lnTo>
                  <a:lnTo>
                    <a:pt x="724" y="161"/>
                  </a:lnTo>
                  <a:lnTo>
                    <a:pt x="732" y="156"/>
                  </a:lnTo>
                  <a:lnTo>
                    <a:pt x="754" y="140"/>
                  </a:lnTo>
                  <a:lnTo>
                    <a:pt x="781" y="121"/>
                  </a:lnTo>
                  <a:lnTo>
                    <a:pt x="813" y="102"/>
                  </a:lnTo>
                  <a:lnTo>
                    <a:pt x="846" y="85"/>
                  </a:lnTo>
                  <a:lnTo>
                    <a:pt x="861" y="80"/>
                  </a:lnTo>
                  <a:lnTo>
                    <a:pt x="874" y="76"/>
                  </a:lnTo>
                  <a:lnTo>
                    <a:pt x="880" y="76"/>
                  </a:lnTo>
                  <a:lnTo>
                    <a:pt x="886" y="76"/>
                  </a:lnTo>
                  <a:lnTo>
                    <a:pt x="897" y="80"/>
                  </a:lnTo>
                  <a:lnTo>
                    <a:pt x="906" y="83"/>
                  </a:lnTo>
                  <a:lnTo>
                    <a:pt x="914" y="89"/>
                  </a:lnTo>
                  <a:lnTo>
                    <a:pt x="924" y="99"/>
                  </a:lnTo>
                  <a:lnTo>
                    <a:pt x="931" y="119"/>
                  </a:lnTo>
                  <a:lnTo>
                    <a:pt x="927" y="129"/>
                  </a:lnTo>
                  <a:lnTo>
                    <a:pt x="922" y="137"/>
                  </a:lnTo>
                  <a:lnTo>
                    <a:pt x="912" y="144"/>
                  </a:lnTo>
                  <a:lnTo>
                    <a:pt x="901" y="148"/>
                  </a:lnTo>
                  <a:lnTo>
                    <a:pt x="895" y="148"/>
                  </a:lnTo>
                  <a:lnTo>
                    <a:pt x="889" y="150"/>
                  </a:lnTo>
                  <a:lnTo>
                    <a:pt x="876" y="152"/>
                  </a:lnTo>
                  <a:lnTo>
                    <a:pt x="870" y="154"/>
                  </a:lnTo>
                  <a:lnTo>
                    <a:pt x="865" y="154"/>
                  </a:lnTo>
                  <a:lnTo>
                    <a:pt x="855" y="156"/>
                  </a:lnTo>
                  <a:lnTo>
                    <a:pt x="842" y="161"/>
                  </a:lnTo>
                  <a:lnTo>
                    <a:pt x="840" y="165"/>
                  </a:lnTo>
                  <a:lnTo>
                    <a:pt x="844" y="169"/>
                  </a:lnTo>
                  <a:lnTo>
                    <a:pt x="859" y="190"/>
                  </a:lnTo>
                  <a:lnTo>
                    <a:pt x="876" y="216"/>
                  </a:lnTo>
                  <a:lnTo>
                    <a:pt x="882" y="239"/>
                  </a:lnTo>
                  <a:lnTo>
                    <a:pt x="880" y="243"/>
                  </a:lnTo>
                  <a:lnTo>
                    <a:pt x="876" y="247"/>
                  </a:lnTo>
                  <a:lnTo>
                    <a:pt x="870" y="247"/>
                  </a:lnTo>
                  <a:lnTo>
                    <a:pt x="863" y="247"/>
                  </a:lnTo>
                  <a:lnTo>
                    <a:pt x="855" y="245"/>
                  </a:lnTo>
                  <a:lnTo>
                    <a:pt x="846" y="241"/>
                  </a:lnTo>
                  <a:lnTo>
                    <a:pt x="838" y="239"/>
                  </a:lnTo>
                  <a:lnTo>
                    <a:pt x="828" y="234"/>
                  </a:lnTo>
                  <a:lnTo>
                    <a:pt x="813" y="226"/>
                  </a:lnTo>
                  <a:lnTo>
                    <a:pt x="798" y="216"/>
                  </a:lnTo>
                  <a:lnTo>
                    <a:pt x="783" y="209"/>
                  </a:lnTo>
                  <a:lnTo>
                    <a:pt x="771" y="203"/>
                  </a:lnTo>
                  <a:lnTo>
                    <a:pt x="760" y="203"/>
                  </a:lnTo>
                  <a:lnTo>
                    <a:pt x="751" y="209"/>
                  </a:lnTo>
                  <a:lnTo>
                    <a:pt x="749" y="215"/>
                  </a:lnTo>
                  <a:lnTo>
                    <a:pt x="749" y="222"/>
                  </a:lnTo>
                  <a:lnTo>
                    <a:pt x="754" y="239"/>
                  </a:lnTo>
                  <a:lnTo>
                    <a:pt x="777" y="281"/>
                  </a:lnTo>
                  <a:lnTo>
                    <a:pt x="796" y="321"/>
                  </a:lnTo>
                  <a:lnTo>
                    <a:pt x="796" y="334"/>
                  </a:lnTo>
                  <a:lnTo>
                    <a:pt x="792" y="340"/>
                  </a:lnTo>
                  <a:lnTo>
                    <a:pt x="787" y="344"/>
                  </a:lnTo>
                  <a:lnTo>
                    <a:pt x="779" y="344"/>
                  </a:lnTo>
                  <a:lnTo>
                    <a:pt x="771" y="344"/>
                  </a:lnTo>
                  <a:lnTo>
                    <a:pt x="764" y="342"/>
                  </a:lnTo>
                  <a:lnTo>
                    <a:pt x="756" y="338"/>
                  </a:lnTo>
                  <a:lnTo>
                    <a:pt x="741" y="327"/>
                  </a:lnTo>
                  <a:lnTo>
                    <a:pt x="724" y="311"/>
                  </a:lnTo>
                  <a:lnTo>
                    <a:pt x="709" y="298"/>
                  </a:lnTo>
                  <a:lnTo>
                    <a:pt x="692" y="285"/>
                  </a:lnTo>
                  <a:lnTo>
                    <a:pt x="661" y="268"/>
                  </a:lnTo>
                  <a:lnTo>
                    <a:pt x="648" y="268"/>
                  </a:lnTo>
                  <a:lnTo>
                    <a:pt x="636" y="270"/>
                  </a:lnTo>
                  <a:lnTo>
                    <a:pt x="627" y="273"/>
                  </a:lnTo>
                  <a:lnTo>
                    <a:pt x="625" y="277"/>
                  </a:lnTo>
                  <a:lnTo>
                    <a:pt x="621" y="281"/>
                  </a:lnTo>
                  <a:lnTo>
                    <a:pt x="619" y="291"/>
                  </a:lnTo>
                  <a:lnTo>
                    <a:pt x="621" y="302"/>
                  </a:lnTo>
                  <a:lnTo>
                    <a:pt x="636" y="325"/>
                  </a:lnTo>
                  <a:lnTo>
                    <a:pt x="661" y="346"/>
                  </a:lnTo>
                  <a:lnTo>
                    <a:pt x="673" y="351"/>
                  </a:lnTo>
                  <a:lnTo>
                    <a:pt x="684" y="357"/>
                  </a:lnTo>
                  <a:lnTo>
                    <a:pt x="695" y="363"/>
                  </a:lnTo>
                  <a:lnTo>
                    <a:pt x="705" y="370"/>
                  </a:lnTo>
                  <a:lnTo>
                    <a:pt x="720" y="393"/>
                  </a:lnTo>
                  <a:lnTo>
                    <a:pt x="722" y="408"/>
                  </a:lnTo>
                  <a:lnTo>
                    <a:pt x="718" y="422"/>
                  </a:lnTo>
                  <a:lnTo>
                    <a:pt x="707" y="433"/>
                  </a:lnTo>
                  <a:lnTo>
                    <a:pt x="692" y="443"/>
                  </a:lnTo>
                  <a:lnTo>
                    <a:pt x="682" y="446"/>
                  </a:lnTo>
                  <a:lnTo>
                    <a:pt x="673" y="448"/>
                  </a:lnTo>
                  <a:lnTo>
                    <a:pt x="663" y="448"/>
                  </a:lnTo>
                  <a:lnTo>
                    <a:pt x="654" y="448"/>
                  </a:lnTo>
                  <a:lnTo>
                    <a:pt x="644" y="448"/>
                  </a:lnTo>
                  <a:lnTo>
                    <a:pt x="635" y="445"/>
                  </a:lnTo>
                  <a:lnTo>
                    <a:pt x="625" y="441"/>
                  </a:lnTo>
                  <a:lnTo>
                    <a:pt x="617" y="435"/>
                  </a:lnTo>
                  <a:lnTo>
                    <a:pt x="604" y="420"/>
                  </a:lnTo>
                  <a:lnTo>
                    <a:pt x="589" y="399"/>
                  </a:lnTo>
                  <a:lnTo>
                    <a:pt x="559" y="357"/>
                  </a:lnTo>
                  <a:lnTo>
                    <a:pt x="530" y="325"/>
                  </a:lnTo>
                  <a:lnTo>
                    <a:pt x="517" y="317"/>
                  </a:lnTo>
                  <a:lnTo>
                    <a:pt x="505" y="319"/>
                  </a:lnTo>
                  <a:lnTo>
                    <a:pt x="501" y="323"/>
                  </a:lnTo>
                  <a:lnTo>
                    <a:pt x="500" y="329"/>
                  </a:lnTo>
                  <a:lnTo>
                    <a:pt x="505" y="340"/>
                  </a:lnTo>
                  <a:lnTo>
                    <a:pt x="530" y="370"/>
                  </a:lnTo>
                  <a:lnTo>
                    <a:pt x="543" y="387"/>
                  </a:lnTo>
                  <a:lnTo>
                    <a:pt x="555" y="405"/>
                  </a:lnTo>
                  <a:lnTo>
                    <a:pt x="560" y="420"/>
                  </a:lnTo>
                  <a:lnTo>
                    <a:pt x="559" y="433"/>
                  </a:lnTo>
                  <a:lnTo>
                    <a:pt x="553" y="439"/>
                  </a:lnTo>
                  <a:lnTo>
                    <a:pt x="543" y="445"/>
                  </a:lnTo>
                  <a:lnTo>
                    <a:pt x="532" y="448"/>
                  </a:lnTo>
                  <a:lnTo>
                    <a:pt x="524" y="450"/>
                  </a:lnTo>
                  <a:lnTo>
                    <a:pt x="519" y="452"/>
                  </a:lnTo>
                  <a:lnTo>
                    <a:pt x="511" y="454"/>
                  </a:lnTo>
                  <a:lnTo>
                    <a:pt x="501" y="454"/>
                  </a:lnTo>
                  <a:lnTo>
                    <a:pt x="494" y="456"/>
                  </a:lnTo>
                  <a:lnTo>
                    <a:pt x="484" y="458"/>
                  </a:lnTo>
                  <a:lnTo>
                    <a:pt x="477" y="458"/>
                  </a:lnTo>
                  <a:lnTo>
                    <a:pt x="467" y="458"/>
                  </a:lnTo>
                  <a:lnTo>
                    <a:pt x="458" y="460"/>
                  </a:lnTo>
                  <a:lnTo>
                    <a:pt x="448" y="460"/>
                  </a:lnTo>
                  <a:lnTo>
                    <a:pt x="439" y="460"/>
                  </a:lnTo>
                  <a:lnTo>
                    <a:pt x="429" y="458"/>
                  </a:lnTo>
                  <a:lnTo>
                    <a:pt x="420" y="458"/>
                  </a:lnTo>
                  <a:lnTo>
                    <a:pt x="410" y="456"/>
                  </a:lnTo>
                  <a:lnTo>
                    <a:pt x="401" y="456"/>
                  </a:lnTo>
                  <a:lnTo>
                    <a:pt x="393" y="454"/>
                  </a:lnTo>
                  <a:lnTo>
                    <a:pt x="384" y="452"/>
                  </a:lnTo>
                  <a:lnTo>
                    <a:pt x="376" y="450"/>
                  </a:lnTo>
                  <a:lnTo>
                    <a:pt x="366" y="446"/>
                  </a:lnTo>
                  <a:lnTo>
                    <a:pt x="361" y="445"/>
                  </a:lnTo>
                  <a:lnTo>
                    <a:pt x="346" y="437"/>
                  </a:lnTo>
                  <a:lnTo>
                    <a:pt x="334" y="427"/>
                  </a:lnTo>
                  <a:lnTo>
                    <a:pt x="325" y="418"/>
                  </a:lnTo>
                  <a:lnTo>
                    <a:pt x="308" y="399"/>
                  </a:lnTo>
                  <a:lnTo>
                    <a:pt x="289" y="386"/>
                  </a:lnTo>
                  <a:lnTo>
                    <a:pt x="268" y="376"/>
                  </a:lnTo>
                  <a:lnTo>
                    <a:pt x="258" y="374"/>
                  </a:lnTo>
                  <a:lnTo>
                    <a:pt x="249" y="372"/>
                  </a:lnTo>
                  <a:lnTo>
                    <a:pt x="241" y="370"/>
                  </a:lnTo>
                  <a:lnTo>
                    <a:pt x="231" y="368"/>
                  </a:lnTo>
                  <a:lnTo>
                    <a:pt x="218" y="368"/>
                  </a:lnTo>
                  <a:lnTo>
                    <a:pt x="209" y="368"/>
                  </a:lnTo>
                  <a:lnTo>
                    <a:pt x="205" y="368"/>
                  </a:lnTo>
                  <a:lnTo>
                    <a:pt x="334" y="329"/>
                  </a:lnTo>
                  <a:lnTo>
                    <a:pt x="509" y="416"/>
                  </a:lnTo>
                  <a:lnTo>
                    <a:pt x="376" y="315"/>
                  </a:lnTo>
                  <a:lnTo>
                    <a:pt x="532" y="270"/>
                  </a:lnTo>
                  <a:lnTo>
                    <a:pt x="657" y="406"/>
                  </a:lnTo>
                  <a:lnTo>
                    <a:pt x="562" y="258"/>
                  </a:lnTo>
                  <a:lnTo>
                    <a:pt x="663" y="224"/>
                  </a:lnTo>
                  <a:lnTo>
                    <a:pt x="764" y="311"/>
                  </a:lnTo>
                  <a:lnTo>
                    <a:pt x="692" y="215"/>
                  </a:lnTo>
                  <a:lnTo>
                    <a:pt x="773" y="182"/>
                  </a:lnTo>
                  <a:lnTo>
                    <a:pt x="846" y="213"/>
                  </a:lnTo>
                  <a:lnTo>
                    <a:pt x="789" y="165"/>
                  </a:lnTo>
                  <a:lnTo>
                    <a:pt x="891" y="104"/>
                  </a:lnTo>
                  <a:lnTo>
                    <a:pt x="754" y="167"/>
                  </a:lnTo>
                  <a:lnTo>
                    <a:pt x="648" y="209"/>
                  </a:lnTo>
                  <a:lnTo>
                    <a:pt x="796" y="43"/>
                  </a:lnTo>
                  <a:lnTo>
                    <a:pt x="606" y="216"/>
                  </a:lnTo>
                  <a:lnTo>
                    <a:pt x="522" y="239"/>
                  </a:lnTo>
                  <a:lnTo>
                    <a:pt x="625" y="66"/>
                  </a:lnTo>
                  <a:lnTo>
                    <a:pt x="482" y="249"/>
                  </a:lnTo>
                  <a:lnTo>
                    <a:pt x="359" y="285"/>
                  </a:lnTo>
                  <a:lnTo>
                    <a:pt x="414" y="125"/>
                  </a:lnTo>
                  <a:lnTo>
                    <a:pt x="323" y="298"/>
                  </a:lnTo>
                  <a:lnTo>
                    <a:pt x="308" y="304"/>
                  </a:lnTo>
                  <a:lnTo>
                    <a:pt x="290" y="311"/>
                  </a:lnTo>
                  <a:lnTo>
                    <a:pt x="270" y="321"/>
                  </a:lnTo>
                  <a:lnTo>
                    <a:pt x="247" y="329"/>
                  </a:lnTo>
                  <a:lnTo>
                    <a:pt x="224" y="338"/>
                  </a:lnTo>
                  <a:lnTo>
                    <a:pt x="218" y="340"/>
                  </a:lnTo>
                  <a:lnTo>
                    <a:pt x="212" y="342"/>
                  </a:lnTo>
                  <a:lnTo>
                    <a:pt x="207" y="342"/>
                  </a:lnTo>
                  <a:lnTo>
                    <a:pt x="201" y="344"/>
                  </a:lnTo>
                  <a:lnTo>
                    <a:pt x="195" y="346"/>
                  </a:lnTo>
                  <a:lnTo>
                    <a:pt x="192" y="348"/>
                  </a:lnTo>
                  <a:lnTo>
                    <a:pt x="182" y="348"/>
                  </a:lnTo>
                  <a:lnTo>
                    <a:pt x="173" y="349"/>
                  </a:lnTo>
                  <a:lnTo>
                    <a:pt x="167" y="349"/>
                  </a:lnTo>
                  <a:lnTo>
                    <a:pt x="159" y="349"/>
                  </a:lnTo>
                  <a:lnTo>
                    <a:pt x="154" y="349"/>
                  </a:lnTo>
                  <a:lnTo>
                    <a:pt x="148" y="349"/>
                  </a:lnTo>
                  <a:lnTo>
                    <a:pt x="140" y="349"/>
                  </a:lnTo>
                  <a:lnTo>
                    <a:pt x="135" y="349"/>
                  </a:lnTo>
                  <a:lnTo>
                    <a:pt x="127" y="349"/>
                  </a:lnTo>
                  <a:lnTo>
                    <a:pt x="119" y="348"/>
                  </a:lnTo>
                  <a:lnTo>
                    <a:pt x="112" y="348"/>
                  </a:lnTo>
                  <a:lnTo>
                    <a:pt x="104" y="348"/>
                  </a:lnTo>
                  <a:lnTo>
                    <a:pt x="97" y="346"/>
                  </a:lnTo>
                  <a:lnTo>
                    <a:pt x="89" y="346"/>
                  </a:lnTo>
                  <a:lnTo>
                    <a:pt x="81" y="344"/>
                  </a:lnTo>
                  <a:lnTo>
                    <a:pt x="74" y="344"/>
                  </a:lnTo>
                  <a:lnTo>
                    <a:pt x="58" y="342"/>
                  </a:lnTo>
                  <a:lnTo>
                    <a:pt x="53" y="340"/>
                  </a:lnTo>
                  <a:lnTo>
                    <a:pt x="45" y="340"/>
                  </a:lnTo>
                  <a:lnTo>
                    <a:pt x="34" y="338"/>
                  </a:lnTo>
                  <a:lnTo>
                    <a:pt x="22" y="336"/>
                  </a:lnTo>
                  <a:lnTo>
                    <a:pt x="13" y="334"/>
                  </a:lnTo>
                  <a:lnTo>
                    <a:pt x="5" y="332"/>
                  </a:lnTo>
                  <a:lnTo>
                    <a:pt x="0" y="332"/>
                  </a:lnTo>
                  <a:lnTo>
                    <a:pt x="102" y="272"/>
                  </a:lnTo>
                  <a:lnTo>
                    <a:pt x="106" y="279"/>
                  </a:lnTo>
                  <a:lnTo>
                    <a:pt x="123" y="298"/>
                  </a:lnTo>
                  <a:lnTo>
                    <a:pt x="150" y="313"/>
                  </a:lnTo>
                  <a:lnTo>
                    <a:pt x="150" y="313"/>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6421" name="Freeform 37"/>
            <p:cNvSpPr>
              <a:spLocks/>
            </p:cNvSpPr>
            <p:nvPr/>
          </p:nvSpPr>
          <p:spPr bwMode="auto">
            <a:xfrm>
              <a:off x="672" y="432"/>
              <a:ext cx="465" cy="230"/>
            </a:xfrm>
            <a:custGeom>
              <a:avLst/>
              <a:gdLst/>
              <a:ahLst/>
              <a:cxnLst>
                <a:cxn ang="0">
                  <a:pos x="184" y="312"/>
                </a:cxn>
                <a:cxn ang="0">
                  <a:pos x="256" y="274"/>
                </a:cxn>
                <a:cxn ang="0">
                  <a:pos x="285" y="234"/>
                </a:cxn>
                <a:cxn ang="0">
                  <a:pos x="309" y="194"/>
                </a:cxn>
                <a:cxn ang="0">
                  <a:pos x="336" y="146"/>
                </a:cxn>
                <a:cxn ang="0">
                  <a:pos x="401" y="84"/>
                </a:cxn>
                <a:cxn ang="0">
                  <a:pos x="450" y="72"/>
                </a:cxn>
                <a:cxn ang="0">
                  <a:pos x="498" y="70"/>
                </a:cxn>
                <a:cxn ang="0">
                  <a:pos x="482" y="97"/>
                </a:cxn>
                <a:cxn ang="0">
                  <a:pos x="454" y="137"/>
                </a:cxn>
                <a:cxn ang="0">
                  <a:pos x="484" y="173"/>
                </a:cxn>
                <a:cxn ang="0">
                  <a:pos x="538" y="133"/>
                </a:cxn>
                <a:cxn ang="0">
                  <a:pos x="572" y="72"/>
                </a:cxn>
                <a:cxn ang="0">
                  <a:pos x="623" y="29"/>
                </a:cxn>
                <a:cxn ang="0">
                  <a:pos x="654" y="78"/>
                </a:cxn>
                <a:cxn ang="0">
                  <a:pos x="616" y="137"/>
                </a:cxn>
                <a:cxn ang="0">
                  <a:pos x="636" y="160"/>
                </a:cxn>
                <a:cxn ang="0">
                  <a:pos x="678" y="114"/>
                </a:cxn>
                <a:cxn ang="0">
                  <a:pos x="701" y="88"/>
                </a:cxn>
                <a:cxn ang="0">
                  <a:pos x="730" y="55"/>
                </a:cxn>
                <a:cxn ang="0">
                  <a:pos x="787" y="6"/>
                </a:cxn>
                <a:cxn ang="0">
                  <a:pos x="817" y="59"/>
                </a:cxn>
                <a:cxn ang="0">
                  <a:pos x="781" y="101"/>
                </a:cxn>
                <a:cxn ang="0">
                  <a:pos x="733" y="143"/>
                </a:cxn>
                <a:cxn ang="0">
                  <a:pos x="732" y="156"/>
                </a:cxn>
                <a:cxn ang="0">
                  <a:pos x="874" y="76"/>
                </a:cxn>
                <a:cxn ang="0">
                  <a:pos x="924" y="99"/>
                </a:cxn>
                <a:cxn ang="0">
                  <a:pos x="895" y="150"/>
                </a:cxn>
                <a:cxn ang="0">
                  <a:pos x="842" y="162"/>
                </a:cxn>
                <a:cxn ang="0">
                  <a:pos x="880" y="243"/>
                </a:cxn>
                <a:cxn ang="0">
                  <a:pos x="836" y="240"/>
                </a:cxn>
                <a:cxn ang="0">
                  <a:pos x="760" y="204"/>
                </a:cxn>
                <a:cxn ang="0">
                  <a:pos x="794" y="321"/>
                </a:cxn>
                <a:cxn ang="0">
                  <a:pos x="764" y="342"/>
                </a:cxn>
                <a:cxn ang="0">
                  <a:pos x="661" y="268"/>
                </a:cxn>
                <a:cxn ang="0">
                  <a:pos x="619" y="291"/>
                </a:cxn>
                <a:cxn ang="0">
                  <a:pos x="694" y="363"/>
                </a:cxn>
                <a:cxn ang="0">
                  <a:pos x="690" y="443"/>
                </a:cxn>
                <a:cxn ang="0">
                  <a:pos x="635" y="445"/>
                </a:cxn>
                <a:cxn ang="0">
                  <a:pos x="528" y="325"/>
                </a:cxn>
                <a:cxn ang="0">
                  <a:pos x="528" y="373"/>
                </a:cxn>
                <a:cxn ang="0">
                  <a:pos x="541" y="445"/>
                </a:cxn>
                <a:cxn ang="0">
                  <a:pos x="494" y="456"/>
                </a:cxn>
                <a:cxn ang="0">
                  <a:pos x="439" y="460"/>
                </a:cxn>
                <a:cxn ang="0">
                  <a:pos x="384" y="453"/>
                </a:cxn>
                <a:cxn ang="0">
                  <a:pos x="323" y="418"/>
                </a:cxn>
                <a:cxn ang="0">
                  <a:pos x="239" y="371"/>
                </a:cxn>
                <a:cxn ang="0">
                  <a:pos x="509" y="418"/>
                </a:cxn>
                <a:cxn ang="0">
                  <a:pos x="764" y="314"/>
                </a:cxn>
                <a:cxn ang="0">
                  <a:pos x="754" y="167"/>
                </a:cxn>
                <a:cxn ang="0">
                  <a:pos x="481" y="249"/>
                </a:cxn>
                <a:cxn ang="0">
                  <a:pos x="268" y="321"/>
                </a:cxn>
                <a:cxn ang="0">
                  <a:pos x="201" y="344"/>
                </a:cxn>
                <a:cxn ang="0">
                  <a:pos x="159" y="352"/>
                </a:cxn>
                <a:cxn ang="0">
                  <a:pos x="117" y="350"/>
                </a:cxn>
                <a:cxn ang="0">
                  <a:pos x="74" y="344"/>
                </a:cxn>
                <a:cxn ang="0">
                  <a:pos x="13" y="335"/>
                </a:cxn>
                <a:cxn ang="0">
                  <a:pos x="148" y="316"/>
                </a:cxn>
              </a:cxnLst>
              <a:rect l="0" t="0" r="r" b="b"/>
              <a:pathLst>
                <a:path w="929" h="460">
                  <a:moveTo>
                    <a:pt x="148" y="316"/>
                  </a:moveTo>
                  <a:lnTo>
                    <a:pt x="152" y="316"/>
                  </a:lnTo>
                  <a:lnTo>
                    <a:pt x="161" y="316"/>
                  </a:lnTo>
                  <a:lnTo>
                    <a:pt x="167" y="316"/>
                  </a:lnTo>
                  <a:lnTo>
                    <a:pt x="174" y="314"/>
                  </a:lnTo>
                  <a:lnTo>
                    <a:pt x="184" y="312"/>
                  </a:lnTo>
                  <a:lnTo>
                    <a:pt x="193" y="310"/>
                  </a:lnTo>
                  <a:lnTo>
                    <a:pt x="212" y="304"/>
                  </a:lnTo>
                  <a:lnTo>
                    <a:pt x="235" y="291"/>
                  </a:lnTo>
                  <a:lnTo>
                    <a:pt x="245" y="283"/>
                  </a:lnTo>
                  <a:lnTo>
                    <a:pt x="251" y="278"/>
                  </a:lnTo>
                  <a:lnTo>
                    <a:pt x="256" y="274"/>
                  </a:lnTo>
                  <a:lnTo>
                    <a:pt x="262" y="268"/>
                  </a:lnTo>
                  <a:lnTo>
                    <a:pt x="266" y="262"/>
                  </a:lnTo>
                  <a:lnTo>
                    <a:pt x="271" y="257"/>
                  </a:lnTo>
                  <a:lnTo>
                    <a:pt x="277" y="249"/>
                  </a:lnTo>
                  <a:lnTo>
                    <a:pt x="281" y="242"/>
                  </a:lnTo>
                  <a:lnTo>
                    <a:pt x="285" y="234"/>
                  </a:lnTo>
                  <a:lnTo>
                    <a:pt x="290" y="228"/>
                  </a:lnTo>
                  <a:lnTo>
                    <a:pt x="294" y="221"/>
                  </a:lnTo>
                  <a:lnTo>
                    <a:pt x="298" y="213"/>
                  </a:lnTo>
                  <a:lnTo>
                    <a:pt x="302" y="207"/>
                  </a:lnTo>
                  <a:lnTo>
                    <a:pt x="306" y="200"/>
                  </a:lnTo>
                  <a:lnTo>
                    <a:pt x="309" y="194"/>
                  </a:lnTo>
                  <a:lnTo>
                    <a:pt x="313" y="188"/>
                  </a:lnTo>
                  <a:lnTo>
                    <a:pt x="315" y="181"/>
                  </a:lnTo>
                  <a:lnTo>
                    <a:pt x="323" y="169"/>
                  </a:lnTo>
                  <a:lnTo>
                    <a:pt x="327" y="164"/>
                  </a:lnTo>
                  <a:lnTo>
                    <a:pt x="328" y="158"/>
                  </a:lnTo>
                  <a:lnTo>
                    <a:pt x="336" y="146"/>
                  </a:lnTo>
                  <a:lnTo>
                    <a:pt x="342" y="135"/>
                  </a:lnTo>
                  <a:lnTo>
                    <a:pt x="349" y="126"/>
                  </a:lnTo>
                  <a:lnTo>
                    <a:pt x="355" y="116"/>
                  </a:lnTo>
                  <a:lnTo>
                    <a:pt x="363" y="108"/>
                  </a:lnTo>
                  <a:lnTo>
                    <a:pt x="380" y="93"/>
                  </a:lnTo>
                  <a:lnTo>
                    <a:pt x="401" y="84"/>
                  </a:lnTo>
                  <a:lnTo>
                    <a:pt x="410" y="80"/>
                  </a:lnTo>
                  <a:lnTo>
                    <a:pt x="422" y="76"/>
                  </a:lnTo>
                  <a:lnTo>
                    <a:pt x="427" y="76"/>
                  </a:lnTo>
                  <a:lnTo>
                    <a:pt x="431" y="74"/>
                  </a:lnTo>
                  <a:lnTo>
                    <a:pt x="441" y="72"/>
                  </a:lnTo>
                  <a:lnTo>
                    <a:pt x="450" y="72"/>
                  </a:lnTo>
                  <a:lnTo>
                    <a:pt x="460" y="70"/>
                  </a:lnTo>
                  <a:lnTo>
                    <a:pt x="467" y="70"/>
                  </a:lnTo>
                  <a:lnTo>
                    <a:pt x="475" y="70"/>
                  </a:lnTo>
                  <a:lnTo>
                    <a:pt x="482" y="70"/>
                  </a:lnTo>
                  <a:lnTo>
                    <a:pt x="488" y="70"/>
                  </a:lnTo>
                  <a:lnTo>
                    <a:pt x="498" y="70"/>
                  </a:lnTo>
                  <a:lnTo>
                    <a:pt x="507" y="72"/>
                  </a:lnTo>
                  <a:lnTo>
                    <a:pt x="505" y="74"/>
                  </a:lnTo>
                  <a:lnTo>
                    <a:pt x="498" y="82"/>
                  </a:lnTo>
                  <a:lnTo>
                    <a:pt x="494" y="86"/>
                  </a:lnTo>
                  <a:lnTo>
                    <a:pt x="488" y="91"/>
                  </a:lnTo>
                  <a:lnTo>
                    <a:pt x="482" y="97"/>
                  </a:lnTo>
                  <a:lnTo>
                    <a:pt x="477" y="103"/>
                  </a:lnTo>
                  <a:lnTo>
                    <a:pt x="471" y="108"/>
                  </a:lnTo>
                  <a:lnTo>
                    <a:pt x="465" y="116"/>
                  </a:lnTo>
                  <a:lnTo>
                    <a:pt x="462" y="124"/>
                  </a:lnTo>
                  <a:lnTo>
                    <a:pt x="458" y="129"/>
                  </a:lnTo>
                  <a:lnTo>
                    <a:pt x="454" y="137"/>
                  </a:lnTo>
                  <a:lnTo>
                    <a:pt x="450" y="145"/>
                  </a:lnTo>
                  <a:lnTo>
                    <a:pt x="450" y="156"/>
                  </a:lnTo>
                  <a:lnTo>
                    <a:pt x="454" y="167"/>
                  </a:lnTo>
                  <a:lnTo>
                    <a:pt x="462" y="173"/>
                  </a:lnTo>
                  <a:lnTo>
                    <a:pt x="473" y="175"/>
                  </a:lnTo>
                  <a:lnTo>
                    <a:pt x="484" y="173"/>
                  </a:lnTo>
                  <a:lnTo>
                    <a:pt x="498" y="169"/>
                  </a:lnTo>
                  <a:lnTo>
                    <a:pt x="511" y="162"/>
                  </a:lnTo>
                  <a:lnTo>
                    <a:pt x="524" y="152"/>
                  </a:lnTo>
                  <a:lnTo>
                    <a:pt x="528" y="146"/>
                  </a:lnTo>
                  <a:lnTo>
                    <a:pt x="532" y="139"/>
                  </a:lnTo>
                  <a:lnTo>
                    <a:pt x="538" y="133"/>
                  </a:lnTo>
                  <a:lnTo>
                    <a:pt x="541" y="124"/>
                  </a:lnTo>
                  <a:lnTo>
                    <a:pt x="547" y="114"/>
                  </a:lnTo>
                  <a:lnTo>
                    <a:pt x="551" y="103"/>
                  </a:lnTo>
                  <a:lnTo>
                    <a:pt x="559" y="93"/>
                  </a:lnTo>
                  <a:lnTo>
                    <a:pt x="564" y="82"/>
                  </a:lnTo>
                  <a:lnTo>
                    <a:pt x="572" y="72"/>
                  </a:lnTo>
                  <a:lnTo>
                    <a:pt x="578" y="61"/>
                  </a:lnTo>
                  <a:lnTo>
                    <a:pt x="585" y="51"/>
                  </a:lnTo>
                  <a:lnTo>
                    <a:pt x="593" y="44"/>
                  </a:lnTo>
                  <a:lnTo>
                    <a:pt x="610" y="32"/>
                  </a:lnTo>
                  <a:lnTo>
                    <a:pt x="617" y="29"/>
                  </a:lnTo>
                  <a:lnTo>
                    <a:pt x="623" y="29"/>
                  </a:lnTo>
                  <a:lnTo>
                    <a:pt x="627" y="29"/>
                  </a:lnTo>
                  <a:lnTo>
                    <a:pt x="636" y="31"/>
                  </a:lnTo>
                  <a:lnTo>
                    <a:pt x="646" y="34"/>
                  </a:lnTo>
                  <a:lnTo>
                    <a:pt x="657" y="50"/>
                  </a:lnTo>
                  <a:lnTo>
                    <a:pt x="657" y="69"/>
                  </a:lnTo>
                  <a:lnTo>
                    <a:pt x="654" y="78"/>
                  </a:lnTo>
                  <a:lnTo>
                    <a:pt x="648" y="88"/>
                  </a:lnTo>
                  <a:lnTo>
                    <a:pt x="642" y="99"/>
                  </a:lnTo>
                  <a:lnTo>
                    <a:pt x="635" y="108"/>
                  </a:lnTo>
                  <a:lnTo>
                    <a:pt x="629" y="118"/>
                  </a:lnTo>
                  <a:lnTo>
                    <a:pt x="621" y="127"/>
                  </a:lnTo>
                  <a:lnTo>
                    <a:pt x="616" y="137"/>
                  </a:lnTo>
                  <a:lnTo>
                    <a:pt x="612" y="146"/>
                  </a:lnTo>
                  <a:lnTo>
                    <a:pt x="606" y="162"/>
                  </a:lnTo>
                  <a:lnTo>
                    <a:pt x="610" y="171"/>
                  </a:lnTo>
                  <a:lnTo>
                    <a:pt x="617" y="171"/>
                  </a:lnTo>
                  <a:lnTo>
                    <a:pt x="625" y="167"/>
                  </a:lnTo>
                  <a:lnTo>
                    <a:pt x="636" y="160"/>
                  </a:lnTo>
                  <a:lnTo>
                    <a:pt x="642" y="154"/>
                  </a:lnTo>
                  <a:lnTo>
                    <a:pt x="650" y="146"/>
                  </a:lnTo>
                  <a:lnTo>
                    <a:pt x="655" y="139"/>
                  </a:lnTo>
                  <a:lnTo>
                    <a:pt x="663" y="131"/>
                  </a:lnTo>
                  <a:lnTo>
                    <a:pt x="671" y="124"/>
                  </a:lnTo>
                  <a:lnTo>
                    <a:pt x="678" y="114"/>
                  </a:lnTo>
                  <a:lnTo>
                    <a:pt x="682" y="110"/>
                  </a:lnTo>
                  <a:lnTo>
                    <a:pt x="686" y="105"/>
                  </a:lnTo>
                  <a:lnTo>
                    <a:pt x="690" y="101"/>
                  </a:lnTo>
                  <a:lnTo>
                    <a:pt x="694" y="97"/>
                  </a:lnTo>
                  <a:lnTo>
                    <a:pt x="697" y="91"/>
                  </a:lnTo>
                  <a:lnTo>
                    <a:pt x="701" y="88"/>
                  </a:lnTo>
                  <a:lnTo>
                    <a:pt x="705" y="82"/>
                  </a:lnTo>
                  <a:lnTo>
                    <a:pt x="709" y="78"/>
                  </a:lnTo>
                  <a:lnTo>
                    <a:pt x="718" y="69"/>
                  </a:lnTo>
                  <a:lnTo>
                    <a:pt x="722" y="63"/>
                  </a:lnTo>
                  <a:lnTo>
                    <a:pt x="726" y="59"/>
                  </a:lnTo>
                  <a:lnTo>
                    <a:pt x="730" y="55"/>
                  </a:lnTo>
                  <a:lnTo>
                    <a:pt x="733" y="50"/>
                  </a:lnTo>
                  <a:lnTo>
                    <a:pt x="741" y="42"/>
                  </a:lnTo>
                  <a:lnTo>
                    <a:pt x="751" y="34"/>
                  </a:lnTo>
                  <a:lnTo>
                    <a:pt x="758" y="27"/>
                  </a:lnTo>
                  <a:lnTo>
                    <a:pt x="771" y="13"/>
                  </a:lnTo>
                  <a:lnTo>
                    <a:pt x="787" y="6"/>
                  </a:lnTo>
                  <a:lnTo>
                    <a:pt x="798" y="0"/>
                  </a:lnTo>
                  <a:lnTo>
                    <a:pt x="809" y="2"/>
                  </a:lnTo>
                  <a:lnTo>
                    <a:pt x="819" y="8"/>
                  </a:lnTo>
                  <a:lnTo>
                    <a:pt x="827" y="29"/>
                  </a:lnTo>
                  <a:lnTo>
                    <a:pt x="823" y="48"/>
                  </a:lnTo>
                  <a:lnTo>
                    <a:pt x="817" y="59"/>
                  </a:lnTo>
                  <a:lnTo>
                    <a:pt x="809" y="70"/>
                  </a:lnTo>
                  <a:lnTo>
                    <a:pt x="802" y="80"/>
                  </a:lnTo>
                  <a:lnTo>
                    <a:pt x="796" y="86"/>
                  </a:lnTo>
                  <a:lnTo>
                    <a:pt x="790" y="91"/>
                  </a:lnTo>
                  <a:lnTo>
                    <a:pt x="785" y="95"/>
                  </a:lnTo>
                  <a:lnTo>
                    <a:pt x="781" y="101"/>
                  </a:lnTo>
                  <a:lnTo>
                    <a:pt x="775" y="107"/>
                  </a:lnTo>
                  <a:lnTo>
                    <a:pt x="770" y="110"/>
                  </a:lnTo>
                  <a:lnTo>
                    <a:pt x="747" y="129"/>
                  </a:lnTo>
                  <a:lnTo>
                    <a:pt x="743" y="133"/>
                  </a:lnTo>
                  <a:lnTo>
                    <a:pt x="737" y="139"/>
                  </a:lnTo>
                  <a:lnTo>
                    <a:pt x="733" y="143"/>
                  </a:lnTo>
                  <a:lnTo>
                    <a:pt x="730" y="146"/>
                  </a:lnTo>
                  <a:lnTo>
                    <a:pt x="722" y="152"/>
                  </a:lnTo>
                  <a:lnTo>
                    <a:pt x="718" y="160"/>
                  </a:lnTo>
                  <a:lnTo>
                    <a:pt x="718" y="164"/>
                  </a:lnTo>
                  <a:lnTo>
                    <a:pt x="724" y="162"/>
                  </a:lnTo>
                  <a:lnTo>
                    <a:pt x="732" y="156"/>
                  </a:lnTo>
                  <a:lnTo>
                    <a:pt x="752" y="141"/>
                  </a:lnTo>
                  <a:lnTo>
                    <a:pt x="781" y="122"/>
                  </a:lnTo>
                  <a:lnTo>
                    <a:pt x="813" y="103"/>
                  </a:lnTo>
                  <a:lnTo>
                    <a:pt x="844" y="86"/>
                  </a:lnTo>
                  <a:lnTo>
                    <a:pt x="859" y="80"/>
                  </a:lnTo>
                  <a:lnTo>
                    <a:pt x="874" y="76"/>
                  </a:lnTo>
                  <a:lnTo>
                    <a:pt x="880" y="76"/>
                  </a:lnTo>
                  <a:lnTo>
                    <a:pt x="886" y="76"/>
                  </a:lnTo>
                  <a:lnTo>
                    <a:pt x="897" y="80"/>
                  </a:lnTo>
                  <a:lnTo>
                    <a:pt x="905" y="84"/>
                  </a:lnTo>
                  <a:lnTo>
                    <a:pt x="912" y="89"/>
                  </a:lnTo>
                  <a:lnTo>
                    <a:pt x="924" y="99"/>
                  </a:lnTo>
                  <a:lnTo>
                    <a:pt x="929" y="120"/>
                  </a:lnTo>
                  <a:lnTo>
                    <a:pt x="927" y="129"/>
                  </a:lnTo>
                  <a:lnTo>
                    <a:pt x="922" y="137"/>
                  </a:lnTo>
                  <a:lnTo>
                    <a:pt x="912" y="145"/>
                  </a:lnTo>
                  <a:lnTo>
                    <a:pt x="901" y="148"/>
                  </a:lnTo>
                  <a:lnTo>
                    <a:pt x="895" y="150"/>
                  </a:lnTo>
                  <a:lnTo>
                    <a:pt x="889" y="150"/>
                  </a:lnTo>
                  <a:lnTo>
                    <a:pt x="876" y="152"/>
                  </a:lnTo>
                  <a:lnTo>
                    <a:pt x="870" y="154"/>
                  </a:lnTo>
                  <a:lnTo>
                    <a:pt x="865" y="154"/>
                  </a:lnTo>
                  <a:lnTo>
                    <a:pt x="855" y="156"/>
                  </a:lnTo>
                  <a:lnTo>
                    <a:pt x="842" y="162"/>
                  </a:lnTo>
                  <a:lnTo>
                    <a:pt x="840" y="165"/>
                  </a:lnTo>
                  <a:lnTo>
                    <a:pt x="842" y="171"/>
                  </a:lnTo>
                  <a:lnTo>
                    <a:pt x="857" y="190"/>
                  </a:lnTo>
                  <a:lnTo>
                    <a:pt x="874" y="219"/>
                  </a:lnTo>
                  <a:lnTo>
                    <a:pt x="882" y="242"/>
                  </a:lnTo>
                  <a:lnTo>
                    <a:pt x="880" y="243"/>
                  </a:lnTo>
                  <a:lnTo>
                    <a:pt x="876" y="247"/>
                  </a:lnTo>
                  <a:lnTo>
                    <a:pt x="870" y="247"/>
                  </a:lnTo>
                  <a:lnTo>
                    <a:pt x="863" y="247"/>
                  </a:lnTo>
                  <a:lnTo>
                    <a:pt x="853" y="245"/>
                  </a:lnTo>
                  <a:lnTo>
                    <a:pt x="846" y="242"/>
                  </a:lnTo>
                  <a:lnTo>
                    <a:pt x="836" y="240"/>
                  </a:lnTo>
                  <a:lnTo>
                    <a:pt x="828" y="234"/>
                  </a:lnTo>
                  <a:lnTo>
                    <a:pt x="811" y="226"/>
                  </a:lnTo>
                  <a:lnTo>
                    <a:pt x="796" y="217"/>
                  </a:lnTo>
                  <a:lnTo>
                    <a:pt x="783" y="209"/>
                  </a:lnTo>
                  <a:lnTo>
                    <a:pt x="770" y="204"/>
                  </a:lnTo>
                  <a:lnTo>
                    <a:pt x="760" y="204"/>
                  </a:lnTo>
                  <a:lnTo>
                    <a:pt x="751" y="209"/>
                  </a:lnTo>
                  <a:lnTo>
                    <a:pt x="749" y="215"/>
                  </a:lnTo>
                  <a:lnTo>
                    <a:pt x="749" y="223"/>
                  </a:lnTo>
                  <a:lnTo>
                    <a:pt x="752" y="240"/>
                  </a:lnTo>
                  <a:lnTo>
                    <a:pt x="775" y="281"/>
                  </a:lnTo>
                  <a:lnTo>
                    <a:pt x="794" y="321"/>
                  </a:lnTo>
                  <a:lnTo>
                    <a:pt x="794" y="337"/>
                  </a:lnTo>
                  <a:lnTo>
                    <a:pt x="792" y="340"/>
                  </a:lnTo>
                  <a:lnTo>
                    <a:pt x="787" y="344"/>
                  </a:lnTo>
                  <a:lnTo>
                    <a:pt x="779" y="346"/>
                  </a:lnTo>
                  <a:lnTo>
                    <a:pt x="771" y="346"/>
                  </a:lnTo>
                  <a:lnTo>
                    <a:pt x="764" y="342"/>
                  </a:lnTo>
                  <a:lnTo>
                    <a:pt x="754" y="338"/>
                  </a:lnTo>
                  <a:lnTo>
                    <a:pt x="739" y="327"/>
                  </a:lnTo>
                  <a:lnTo>
                    <a:pt x="724" y="314"/>
                  </a:lnTo>
                  <a:lnTo>
                    <a:pt x="707" y="299"/>
                  </a:lnTo>
                  <a:lnTo>
                    <a:pt x="692" y="285"/>
                  </a:lnTo>
                  <a:lnTo>
                    <a:pt x="661" y="268"/>
                  </a:lnTo>
                  <a:lnTo>
                    <a:pt x="646" y="268"/>
                  </a:lnTo>
                  <a:lnTo>
                    <a:pt x="635" y="270"/>
                  </a:lnTo>
                  <a:lnTo>
                    <a:pt x="625" y="276"/>
                  </a:lnTo>
                  <a:lnTo>
                    <a:pt x="623" y="278"/>
                  </a:lnTo>
                  <a:lnTo>
                    <a:pt x="621" y="283"/>
                  </a:lnTo>
                  <a:lnTo>
                    <a:pt x="619" y="291"/>
                  </a:lnTo>
                  <a:lnTo>
                    <a:pt x="621" y="302"/>
                  </a:lnTo>
                  <a:lnTo>
                    <a:pt x="636" y="327"/>
                  </a:lnTo>
                  <a:lnTo>
                    <a:pt x="659" y="346"/>
                  </a:lnTo>
                  <a:lnTo>
                    <a:pt x="673" y="352"/>
                  </a:lnTo>
                  <a:lnTo>
                    <a:pt x="682" y="357"/>
                  </a:lnTo>
                  <a:lnTo>
                    <a:pt x="694" y="363"/>
                  </a:lnTo>
                  <a:lnTo>
                    <a:pt x="703" y="371"/>
                  </a:lnTo>
                  <a:lnTo>
                    <a:pt x="720" y="394"/>
                  </a:lnTo>
                  <a:lnTo>
                    <a:pt x="722" y="409"/>
                  </a:lnTo>
                  <a:lnTo>
                    <a:pt x="716" y="422"/>
                  </a:lnTo>
                  <a:lnTo>
                    <a:pt x="705" y="434"/>
                  </a:lnTo>
                  <a:lnTo>
                    <a:pt x="690" y="443"/>
                  </a:lnTo>
                  <a:lnTo>
                    <a:pt x="680" y="447"/>
                  </a:lnTo>
                  <a:lnTo>
                    <a:pt x="671" y="449"/>
                  </a:lnTo>
                  <a:lnTo>
                    <a:pt x="661" y="451"/>
                  </a:lnTo>
                  <a:lnTo>
                    <a:pt x="652" y="451"/>
                  </a:lnTo>
                  <a:lnTo>
                    <a:pt x="642" y="449"/>
                  </a:lnTo>
                  <a:lnTo>
                    <a:pt x="635" y="445"/>
                  </a:lnTo>
                  <a:lnTo>
                    <a:pt x="625" y="441"/>
                  </a:lnTo>
                  <a:lnTo>
                    <a:pt x="617" y="435"/>
                  </a:lnTo>
                  <a:lnTo>
                    <a:pt x="602" y="420"/>
                  </a:lnTo>
                  <a:lnTo>
                    <a:pt x="587" y="399"/>
                  </a:lnTo>
                  <a:lnTo>
                    <a:pt x="557" y="357"/>
                  </a:lnTo>
                  <a:lnTo>
                    <a:pt x="528" y="325"/>
                  </a:lnTo>
                  <a:lnTo>
                    <a:pt x="517" y="318"/>
                  </a:lnTo>
                  <a:lnTo>
                    <a:pt x="505" y="319"/>
                  </a:lnTo>
                  <a:lnTo>
                    <a:pt x="501" y="323"/>
                  </a:lnTo>
                  <a:lnTo>
                    <a:pt x="500" y="329"/>
                  </a:lnTo>
                  <a:lnTo>
                    <a:pt x="503" y="340"/>
                  </a:lnTo>
                  <a:lnTo>
                    <a:pt x="528" y="373"/>
                  </a:lnTo>
                  <a:lnTo>
                    <a:pt x="543" y="388"/>
                  </a:lnTo>
                  <a:lnTo>
                    <a:pt x="555" y="405"/>
                  </a:lnTo>
                  <a:lnTo>
                    <a:pt x="560" y="420"/>
                  </a:lnTo>
                  <a:lnTo>
                    <a:pt x="557" y="434"/>
                  </a:lnTo>
                  <a:lnTo>
                    <a:pt x="551" y="439"/>
                  </a:lnTo>
                  <a:lnTo>
                    <a:pt x="541" y="445"/>
                  </a:lnTo>
                  <a:lnTo>
                    <a:pt x="530" y="449"/>
                  </a:lnTo>
                  <a:lnTo>
                    <a:pt x="524" y="451"/>
                  </a:lnTo>
                  <a:lnTo>
                    <a:pt x="517" y="453"/>
                  </a:lnTo>
                  <a:lnTo>
                    <a:pt x="509" y="454"/>
                  </a:lnTo>
                  <a:lnTo>
                    <a:pt x="501" y="456"/>
                  </a:lnTo>
                  <a:lnTo>
                    <a:pt x="494" y="456"/>
                  </a:lnTo>
                  <a:lnTo>
                    <a:pt x="484" y="458"/>
                  </a:lnTo>
                  <a:lnTo>
                    <a:pt x="475" y="458"/>
                  </a:lnTo>
                  <a:lnTo>
                    <a:pt x="465" y="460"/>
                  </a:lnTo>
                  <a:lnTo>
                    <a:pt x="458" y="460"/>
                  </a:lnTo>
                  <a:lnTo>
                    <a:pt x="448" y="460"/>
                  </a:lnTo>
                  <a:lnTo>
                    <a:pt x="439" y="460"/>
                  </a:lnTo>
                  <a:lnTo>
                    <a:pt x="429" y="458"/>
                  </a:lnTo>
                  <a:lnTo>
                    <a:pt x="420" y="458"/>
                  </a:lnTo>
                  <a:lnTo>
                    <a:pt x="410" y="458"/>
                  </a:lnTo>
                  <a:lnTo>
                    <a:pt x="401" y="456"/>
                  </a:lnTo>
                  <a:lnTo>
                    <a:pt x="391" y="454"/>
                  </a:lnTo>
                  <a:lnTo>
                    <a:pt x="384" y="453"/>
                  </a:lnTo>
                  <a:lnTo>
                    <a:pt x="374" y="451"/>
                  </a:lnTo>
                  <a:lnTo>
                    <a:pt x="366" y="447"/>
                  </a:lnTo>
                  <a:lnTo>
                    <a:pt x="359" y="445"/>
                  </a:lnTo>
                  <a:lnTo>
                    <a:pt x="346" y="437"/>
                  </a:lnTo>
                  <a:lnTo>
                    <a:pt x="332" y="430"/>
                  </a:lnTo>
                  <a:lnTo>
                    <a:pt x="323" y="418"/>
                  </a:lnTo>
                  <a:lnTo>
                    <a:pt x="306" y="399"/>
                  </a:lnTo>
                  <a:lnTo>
                    <a:pt x="287" y="386"/>
                  </a:lnTo>
                  <a:lnTo>
                    <a:pt x="268" y="378"/>
                  </a:lnTo>
                  <a:lnTo>
                    <a:pt x="258" y="375"/>
                  </a:lnTo>
                  <a:lnTo>
                    <a:pt x="249" y="373"/>
                  </a:lnTo>
                  <a:lnTo>
                    <a:pt x="239" y="371"/>
                  </a:lnTo>
                  <a:lnTo>
                    <a:pt x="232" y="369"/>
                  </a:lnTo>
                  <a:lnTo>
                    <a:pt x="216" y="369"/>
                  </a:lnTo>
                  <a:lnTo>
                    <a:pt x="207" y="369"/>
                  </a:lnTo>
                  <a:lnTo>
                    <a:pt x="205" y="369"/>
                  </a:lnTo>
                  <a:lnTo>
                    <a:pt x="334" y="331"/>
                  </a:lnTo>
                  <a:lnTo>
                    <a:pt x="509" y="418"/>
                  </a:lnTo>
                  <a:lnTo>
                    <a:pt x="374" y="316"/>
                  </a:lnTo>
                  <a:lnTo>
                    <a:pt x="530" y="270"/>
                  </a:lnTo>
                  <a:lnTo>
                    <a:pt x="655" y="409"/>
                  </a:lnTo>
                  <a:lnTo>
                    <a:pt x="562" y="259"/>
                  </a:lnTo>
                  <a:lnTo>
                    <a:pt x="663" y="224"/>
                  </a:lnTo>
                  <a:lnTo>
                    <a:pt x="764" y="314"/>
                  </a:lnTo>
                  <a:lnTo>
                    <a:pt x="692" y="215"/>
                  </a:lnTo>
                  <a:lnTo>
                    <a:pt x="771" y="183"/>
                  </a:lnTo>
                  <a:lnTo>
                    <a:pt x="846" y="215"/>
                  </a:lnTo>
                  <a:lnTo>
                    <a:pt x="789" y="167"/>
                  </a:lnTo>
                  <a:lnTo>
                    <a:pt x="889" y="107"/>
                  </a:lnTo>
                  <a:lnTo>
                    <a:pt x="754" y="167"/>
                  </a:lnTo>
                  <a:lnTo>
                    <a:pt x="646" y="209"/>
                  </a:lnTo>
                  <a:lnTo>
                    <a:pt x="794" y="44"/>
                  </a:lnTo>
                  <a:lnTo>
                    <a:pt x="604" y="217"/>
                  </a:lnTo>
                  <a:lnTo>
                    <a:pt x="520" y="242"/>
                  </a:lnTo>
                  <a:lnTo>
                    <a:pt x="623" y="67"/>
                  </a:lnTo>
                  <a:lnTo>
                    <a:pt x="481" y="249"/>
                  </a:lnTo>
                  <a:lnTo>
                    <a:pt x="359" y="287"/>
                  </a:lnTo>
                  <a:lnTo>
                    <a:pt x="412" y="126"/>
                  </a:lnTo>
                  <a:lnTo>
                    <a:pt x="321" y="299"/>
                  </a:lnTo>
                  <a:lnTo>
                    <a:pt x="306" y="306"/>
                  </a:lnTo>
                  <a:lnTo>
                    <a:pt x="289" y="312"/>
                  </a:lnTo>
                  <a:lnTo>
                    <a:pt x="268" y="321"/>
                  </a:lnTo>
                  <a:lnTo>
                    <a:pt x="245" y="329"/>
                  </a:lnTo>
                  <a:lnTo>
                    <a:pt x="222" y="338"/>
                  </a:lnTo>
                  <a:lnTo>
                    <a:pt x="216" y="340"/>
                  </a:lnTo>
                  <a:lnTo>
                    <a:pt x="211" y="342"/>
                  </a:lnTo>
                  <a:lnTo>
                    <a:pt x="205" y="342"/>
                  </a:lnTo>
                  <a:lnTo>
                    <a:pt x="201" y="344"/>
                  </a:lnTo>
                  <a:lnTo>
                    <a:pt x="195" y="346"/>
                  </a:lnTo>
                  <a:lnTo>
                    <a:pt x="190" y="348"/>
                  </a:lnTo>
                  <a:lnTo>
                    <a:pt x="180" y="350"/>
                  </a:lnTo>
                  <a:lnTo>
                    <a:pt x="171" y="350"/>
                  </a:lnTo>
                  <a:lnTo>
                    <a:pt x="165" y="352"/>
                  </a:lnTo>
                  <a:lnTo>
                    <a:pt x="159" y="352"/>
                  </a:lnTo>
                  <a:lnTo>
                    <a:pt x="154" y="352"/>
                  </a:lnTo>
                  <a:lnTo>
                    <a:pt x="148" y="352"/>
                  </a:lnTo>
                  <a:lnTo>
                    <a:pt x="140" y="352"/>
                  </a:lnTo>
                  <a:lnTo>
                    <a:pt x="133" y="350"/>
                  </a:lnTo>
                  <a:lnTo>
                    <a:pt x="125" y="350"/>
                  </a:lnTo>
                  <a:lnTo>
                    <a:pt x="117" y="350"/>
                  </a:lnTo>
                  <a:lnTo>
                    <a:pt x="112" y="348"/>
                  </a:lnTo>
                  <a:lnTo>
                    <a:pt x="104" y="348"/>
                  </a:lnTo>
                  <a:lnTo>
                    <a:pt x="97" y="346"/>
                  </a:lnTo>
                  <a:lnTo>
                    <a:pt x="87" y="346"/>
                  </a:lnTo>
                  <a:lnTo>
                    <a:pt x="79" y="344"/>
                  </a:lnTo>
                  <a:lnTo>
                    <a:pt x="74" y="344"/>
                  </a:lnTo>
                  <a:lnTo>
                    <a:pt x="58" y="342"/>
                  </a:lnTo>
                  <a:lnTo>
                    <a:pt x="51" y="340"/>
                  </a:lnTo>
                  <a:lnTo>
                    <a:pt x="45" y="340"/>
                  </a:lnTo>
                  <a:lnTo>
                    <a:pt x="32" y="338"/>
                  </a:lnTo>
                  <a:lnTo>
                    <a:pt x="20" y="337"/>
                  </a:lnTo>
                  <a:lnTo>
                    <a:pt x="13" y="335"/>
                  </a:lnTo>
                  <a:lnTo>
                    <a:pt x="5" y="335"/>
                  </a:lnTo>
                  <a:lnTo>
                    <a:pt x="0" y="333"/>
                  </a:lnTo>
                  <a:lnTo>
                    <a:pt x="102" y="272"/>
                  </a:lnTo>
                  <a:lnTo>
                    <a:pt x="104" y="281"/>
                  </a:lnTo>
                  <a:lnTo>
                    <a:pt x="121" y="299"/>
                  </a:lnTo>
                  <a:lnTo>
                    <a:pt x="148" y="316"/>
                  </a:lnTo>
                  <a:lnTo>
                    <a:pt x="148" y="316"/>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6422" name="Freeform 38"/>
            <p:cNvSpPr>
              <a:spLocks/>
            </p:cNvSpPr>
            <p:nvPr/>
          </p:nvSpPr>
          <p:spPr bwMode="auto">
            <a:xfrm rot="4272610">
              <a:off x="555" y="672"/>
              <a:ext cx="464" cy="230"/>
            </a:xfrm>
            <a:custGeom>
              <a:avLst/>
              <a:gdLst/>
              <a:ahLst/>
              <a:cxnLst>
                <a:cxn ang="0">
                  <a:pos x="185" y="314"/>
                </a:cxn>
                <a:cxn ang="0">
                  <a:pos x="255" y="274"/>
                </a:cxn>
                <a:cxn ang="0">
                  <a:pos x="285" y="236"/>
                </a:cxn>
                <a:cxn ang="0">
                  <a:pos x="310" y="194"/>
                </a:cxn>
                <a:cxn ang="0">
                  <a:pos x="337" y="147"/>
                </a:cxn>
                <a:cxn ang="0">
                  <a:pos x="400" y="84"/>
                </a:cxn>
                <a:cxn ang="0">
                  <a:pos x="451" y="73"/>
                </a:cxn>
                <a:cxn ang="0">
                  <a:pos x="498" y="73"/>
                </a:cxn>
                <a:cxn ang="0">
                  <a:pos x="481" y="97"/>
                </a:cxn>
                <a:cxn ang="0">
                  <a:pos x="453" y="137"/>
                </a:cxn>
                <a:cxn ang="0">
                  <a:pos x="485" y="173"/>
                </a:cxn>
                <a:cxn ang="0">
                  <a:pos x="536" y="134"/>
                </a:cxn>
                <a:cxn ang="0">
                  <a:pos x="571" y="73"/>
                </a:cxn>
                <a:cxn ang="0">
                  <a:pos x="622" y="29"/>
                </a:cxn>
                <a:cxn ang="0">
                  <a:pos x="654" y="78"/>
                </a:cxn>
                <a:cxn ang="0">
                  <a:pos x="616" y="137"/>
                </a:cxn>
                <a:cxn ang="0">
                  <a:pos x="637" y="160"/>
                </a:cxn>
                <a:cxn ang="0">
                  <a:pos x="677" y="115"/>
                </a:cxn>
                <a:cxn ang="0">
                  <a:pos x="702" y="88"/>
                </a:cxn>
                <a:cxn ang="0">
                  <a:pos x="730" y="56"/>
                </a:cxn>
                <a:cxn ang="0">
                  <a:pos x="787" y="6"/>
                </a:cxn>
                <a:cxn ang="0">
                  <a:pos x="818" y="59"/>
                </a:cxn>
                <a:cxn ang="0">
                  <a:pos x="780" y="101"/>
                </a:cxn>
                <a:cxn ang="0">
                  <a:pos x="732" y="143"/>
                </a:cxn>
                <a:cxn ang="0">
                  <a:pos x="730" y="158"/>
                </a:cxn>
                <a:cxn ang="0">
                  <a:pos x="873" y="78"/>
                </a:cxn>
                <a:cxn ang="0">
                  <a:pos x="922" y="101"/>
                </a:cxn>
                <a:cxn ang="0">
                  <a:pos x="894" y="151"/>
                </a:cxn>
                <a:cxn ang="0">
                  <a:pos x="841" y="162"/>
                </a:cxn>
                <a:cxn ang="0">
                  <a:pos x="879" y="246"/>
                </a:cxn>
                <a:cxn ang="0">
                  <a:pos x="837" y="240"/>
                </a:cxn>
                <a:cxn ang="0">
                  <a:pos x="759" y="204"/>
                </a:cxn>
                <a:cxn ang="0">
                  <a:pos x="795" y="322"/>
                </a:cxn>
                <a:cxn ang="0">
                  <a:pos x="763" y="343"/>
                </a:cxn>
                <a:cxn ang="0">
                  <a:pos x="660" y="268"/>
                </a:cxn>
                <a:cxn ang="0">
                  <a:pos x="618" y="291"/>
                </a:cxn>
                <a:cxn ang="0">
                  <a:pos x="694" y="365"/>
                </a:cxn>
                <a:cxn ang="0">
                  <a:pos x="690" y="443"/>
                </a:cxn>
                <a:cxn ang="0">
                  <a:pos x="633" y="447"/>
                </a:cxn>
                <a:cxn ang="0">
                  <a:pos x="529" y="326"/>
                </a:cxn>
                <a:cxn ang="0">
                  <a:pos x="529" y="373"/>
                </a:cxn>
                <a:cxn ang="0">
                  <a:pos x="542" y="445"/>
                </a:cxn>
                <a:cxn ang="0">
                  <a:pos x="493" y="459"/>
                </a:cxn>
                <a:cxn ang="0">
                  <a:pos x="438" y="460"/>
                </a:cxn>
                <a:cxn ang="0">
                  <a:pos x="382" y="453"/>
                </a:cxn>
                <a:cxn ang="0">
                  <a:pos x="323" y="419"/>
                </a:cxn>
                <a:cxn ang="0">
                  <a:pos x="240" y="371"/>
                </a:cxn>
                <a:cxn ang="0">
                  <a:pos x="508" y="419"/>
                </a:cxn>
                <a:cxn ang="0">
                  <a:pos x="763" y="314"/>
                </a:cxn>
                <a:cxn ang="0">
                  <a:pos x="753" y="170"/>
                </a:cxn>
                <a:cxn ang="0">
                  <a:pos x="481" y="249"/>
                </a:cxn>
                <a:cxn ang="0">
                  <a:pos x="268" y="322"/>
                </a:cxn>
                <a:cxn ang="0">
                  <a:pos x="200" y="346"/>
                </a:cxn>
                <a:cxn ang="0">
                  <a:pos x="160" y="352"/>
                </a:cxn>
                <a:cxn ang="0">
                  <a:pos x="118" y="350"/>
                </a:cxn>
                <a:cxn ang="0">
                  <a:pos x="73" y="345"/>
                </a:cxn>
                <a:cxn ang="0">
                  <a:pos x="12" y="337"/>
                </a:cxn>
                <a:cxn ang="0">
                  <a:pos x="149" y="316"/>
                </a:cxn>
              </a:cxnLst>
              <a:rect l="0" t="0" r="r" b="b"/>
              <a:pathLst>
                <a:path w="930" h="460">
                  <a:moveTo>
                    <a:pt x="149" y="316"/>
                  </a:moveTo>
                  <a:lnTo>
                    <a:pt x="152" y="316"/>
                  </a:lnTo>
                  <a:lnTo>
                    <a:pt x="162" y="316"/>
                  </a:lnTo>
                  <a:lnTo>
                    <a:pt x="168" y="316"/>
                  </a:lnTo>
                  <a:lnTo>
                    <a:pt x="175" y="316"/>
                  </a:lnTo>
                  <a:lnTo>
                    <a:pt x="185" y="314"/>
                  </a:lnTo>
                  <a:lnTo>
                    <a:pt x="192" y="312"/>
                  </a:lnTo>
                  <a:lnTo>
                    <a:pt x="213" y="305"/>
                  </a:lnTo>
                  <a:lnTo>
                    <a:pt x="234" y="291"/>
                  </a:lnTo>
                  <a:lnTo>
                    <a:pt x="246" y="284"/>
                  </a:lnTo>
                  <a:lnTo>
                    <a:pt x="251" y="280"/>
                  </a:lnTo>
                  <a:lnTo>
                    <a:pt x="255" y="274"/>
                  </a:lnTo>
                  <a:lnTo>
                    <a:pt x="261" y="268"/>
                  </a:lnTo>
                  <a:lnTo>
                    <a:pt x="266" y="263"/>
                  </a:lnTo>
                  <a:lnTo>
                    <a:pt x="272" y="257"/>
                  </a:lnTo>
                  <a:lnTo>
                    <a:pt x="276" y="249"/>
                  </a:lnTo>
                  <a:lnTo>
                    <a:pt x="282" y="242"/>
                  </a:lnTo>
                  <a:lnTo>
                    <a:pt x="285" y="236"/>
                  </a:lnTo>
                  <a:lnTo>
                    <a:pt x="289" y="229"/>
                  </a:lnTo>
                  <a:lnTo>
                    <a:pt x="293" y="221"/>
                  </a:lnTo>
                  <a:lnTo>
                    <a:pt x="299" y="215"/>
                  </a:lnTo>
                  <a:lnTo>
                    <a:pt x="303" y="208"/>
                  </a:lnTo>
                  <a:lnTo>
                    <a:pt x="306" y="202"/>
                  </a:lnTo>
                  <a:lnTo>
                    <a:pt x="310" y="194"/>
                  </a:lnTo>
                  <a:lnTo>
                    <a:pt x="312" y="189"/>
                  </a:lnTo>
                  <a:lnTo>
                    <a:pt x="316" y="183"/>
                  </a:lnTo>
                  <a:lnTo>
                    <a:pt x="323" y="170"/>
                  </a:lnTo>
                  <a:lnTo>
                    <a:pt x="325" y="164"/>
                  </a:lnTo>
                  <a:lnTo>
                    <a:pt x="329" y="158"/>
                  </a:lnTo>
                  <a:lnTo>
                    <a:pt x="337" y="147"/>
                  </a:lnTo>
                  <a:lnTo>
                    <a:pt x="342" y="135"/>
                  </a:lnTo>
                  <a:lnTo>
                    <a:pt x="348" y="126"/>
                  </a:lnTo>
                  <a:lnTo>
                    <a:pt x="356" y="118"/>
                  </a:lnTo>
                  <a:lnTo>
                    <a:pt x="363" y="109"/>
                  </a:lnTo>
                  <a:lnTo>
                    <a:pt x="381" y="96"/>
                  </a:lnTo>
                  <a:lnTo>
                    <a:pt x="400" y="84"/>
                  </a:lnTo>
                  <a:lnTo>
                    <a:pt x="411" y="80"/>
                  </a:lnTo>
                  <a:lnTo>
                    <a:pt x="422" y="78"/>
                  </a:lnTo>
                  <a:lnTo>
                    <a:pt x="426" y="77"/>
                  </a:lnTo>
                  <a:lnTo>
                    <a:pt x="432" y="75"/>
                  </a:lnTo>
                  <a:lnTo>
                    <a:pt x="441" y="75"/>
                  </a:lnTo>
                  <a:lnTo>
                    <a:pt x="451" y="73"/>
                  </a:lnTo>
                  <a:lnTo>
                    <a:pt x="460" y="71"/>
                  </a:lnTo>
                  <a:lnTo>
                    <a:pt x="468" y="71"/>
                  </a:lnTo>
                  <a:lnTo>
                    <a:pt x="476" y="71"/>
                  </a:lnTo>
                  <a:lnTo>
                    <a:pt x="483" y="71"/>
                  </a:lnTo>
                  <a:lnTo>
                    <a:pt x="489" y="71"/>
                  </a:lnTo>
                  <a:lnTo>
                    <a:pt x="498" y="73"/>
                  </a:lnTo>
                  <a:lnTo>
                    <a:pt x="508" y="73"/>
                  </a:lnTo>
                  <a:lnTo>
                    <a:pt x="504" y="75"/>
                  </a:lnTo>
                  <a:lnTo>
                    <a:pt x="498" y="82"/>
                  </a:lnTo>
                  <a:lnTo>
                    <a:pt x="493" y="86"/>
                  </a:lnTo>
                  <a:lnTo>
                    <a:pt x="487" y="92"/>
                  </a:lnTo>
                  <a:lnTo>
                    <a:pt x="481" y="97"/>
                  </a:lnTo>
                  <a:lnTo>
                    <a:pt x="477" y="103"/>
                  </a:lnTo>
                  <a:lnTo>
                    <a:pt x="472" y="111"/>
                  </a:lnTo>
                  <a:lnTo>
                    <a:pt x="466" y="116"/>
                  </a:lnTo>
                  <a:lnTo>
                    <a:pt x="460" y="124"/>
                  </a:lnTo>
                  <a:lnTo>
                    <a:pt x="457" y="132"/>
                  </a:lnTo>
                  <a:lnTo>
                    <a:pt x="453" y="137"/>
                  </a:lnTo>
                  <a:lnTo>
                    <a:pt x="451" y="145"/>
                  </a:lnTo>
                  <a:lnTo>
                    <a:pt x="451" y="158"/>
                  </a:lnTo>
                  <a:lnTo>
                    <a:pt x="455" y="168"/>
                  </a:lnTo>
                  <a:lnTo>
                    <a:pt x="462" y="173"/>
                  </a:lnTo>
                  <a:lnTo>
                    <a:pt x="472" y="175"/>
                  </a:lnTo>
                  <a:lnTo>
                    <a:pt x="485" y="173"/>
                  </a:lnTo>
                  <a:lnTo>
                    <a:pt x="498" y="170"/>
                  </a:lnTo>
                  <a:lnTo>
                    <a:pt x="512" y="162"/>
                  </a:lnTo>
                  <a:lnTo>
                    <a:pt x="523" y="153"/>
                  </a:lnTo>
                  <a:lnTo>
                    <a:pt x="529" y="147"/>
                  </a:lnTo>
                  <a:lnTo>
                    <a:pt x="533" y="141"/>
                  </a:lnTo>
                  <a:lnTo>
                    <a:pt x="536" y="134"/>
                  </a:lnTo>
                  <a:lnTo>
                    <a:pt x="542" y="124"/>
                  </a:lnTo>
                  <a:lnTo>
                    <a:pt x="546" y="115"/>
                  </a:lnTo>
                  <a:lnTo>
                    <a:pt x="552" y="105"/>
                  </a:lnTo>
                  <a:lnTo>
                    <a:pt x="557" y="94"/>
                  </a:lnTo>
                  <a:lnTo>
                    <a:pt x="565" y="82"/>
                  </a:lnTo>
                  <a:lnTo>
                    <a:pt x="571" y="73"/>
                  </a:lnTo>
                  <a:lnTo>
                    <a:pt x="578" y="61"/>
                  </a:lnTo>
                  <a:lnTo>
                    <a:pt x="586" y="52"/>
                  </a:lnTo>
                  <a:lnTo>
                    <a:pt x="593" y="44"/>
                  </a:lnTo>
                  <a:lnTo>
                    <a:pt x="611" y="33"/>
                  </a:lnTo>
                  <a:lnTo>
                    <a:pt x="618" y="31"/>
                  </a:lnTo>
                  <a:lnTo>
                    <a:pt x="622" y="29"/>
                  </a:lnTo>
                  <a:lnTo>
                    <a:pt x="628" y="29"/>
                  </a:lnTo>
                  <a:lnTo>
                    <a:pt x="635" y="31"/>
                  </a:lnTo>
                  <a:lnTo>
                    <a:pt x="645" y="37"/>
                  </a:lnTo>
                  <a:lnTo>
                    <a:pt x="656" y="50"/>
                  </a:lnTo>
                  <a:lnTo>
                    <a:pt x="656" y="69"/>
                  </a:lnTo>
                  <a:lnTo>
                    <a:pt x="654" y="78"/>
                  </a:lnTo>
                  <a:lnTo>
                    <a:pt x="649" y="88"/>
                  </a:lnTo>
                  <a:lnTo>
                    <a:pt x="643" y="99"/>
                  </a:lnTo>
                  <a:lnTo>
                    <a:pt x="635" y="109"/>
                  </a:lnTo>
                  <a:lnTo>
                    <a:pt x="628" y="118"/>
                  </a:lnTo>
                  <a:lnTo>
                    <a:pt x="622" y="130"/>
                  </a:lnTo>
                  <a:lnTo>
                    <a:pt x="616" y="137"/>
                  </a:lnTo>
                  <a:lnTo>
                    <a:pt x="611" y="147"/>
                  </a:lnTo>
                  <a:lnTo>
                    <a:pt x="607" y="162"/>
                  </a:lnTo>
                  <a:lnTo>
                    <a:pt x="611" y="172"/>
                  </a:lnTo>
                  <a:lnTo>
                    <a:pt x="618" y="173"/>
                  </a:lnTo>
                  <a:lnTo>
                    <a:pt x="626" y="168"/>
                  </a:lnTo>
                  <a:lnTo>
                    <a:pt x="637" y="160"/>
                  </a:lnTo>
                  <a:lnTo>
                    <a:pt x="643" y="154"/>
                  </a:lnTo>
                  <a:lnTo>
                    <a:pt x="649" y="147"/>
                  </a:lnTo>
                  <a:lnTo>
                    <a:pt x="656" y="141"/>
                  </a:lnTo>
                  <a:lnTo>
                    <a:pt x="664" y="132"/>
                  </a:lnTo>
                  <a:lnTo>
                    <a:pt x="670" y="124"/>
                  </a:lnTo>
                  <a:lnTo>
                    <a:pt x="677" y="115"/>
                  </a:lnTo>
                  <a:lnTo>
                    <a:pt x="681" y="111"/>
                  </a:lnTo>
                  <a:lnTo>
                    <a:pt x="685" y="105"/>
                  </a:lnTo>
                  <a:lnTo>
                    <a:pt x="690" y="101"/>
                  </a:lnTo>
                  <a:lnTo>
                    <a:pt x="694" y="97"/>
                  </a:lnTo>
                  <a:lnTo>
                    <a:pt x="698" y="92"/>
                  </a:lnTo>
                  <a:lnTo>
                    <a:pt x="702" y="88"/>
                  </a:lnTo>
                  <a:lnTo>
                    <a:pt x="706" y="82"/>
                  </a:lnTo>
                  <a:lnTo>
                    <a:pt x="709" y="78"/>
                  </a:lnTo>
                  <a:lnTo>
                    <a:pt x="717" y="69"/>
                  </a:lnTo>
                  <a:lnTo>
                    <a:pt x="723" y="65"/>
                  </a:lnTo>
                  <a:lnTo>
                    <a:pt x="727" y="59"/>
                  </a:lnTo>
                  <a:lnTo>
                    <a:pt x="730" y="56"/>
                  </a:lnTo>
                  <a:lnTo>
                    <a:pt x="734" y="52"/>
                  </a:lnTo>
                  <a:lnTo>
                    <a:pt x="742" y="42"/>
                  </a:lnTo>
                  <a:lnTo>
                    <a:pt x="749" y="35"/>
                  </a:lnTo>
                  <a:lnTo>
                    <a:pt x="757" y="27"/>
                  </a:lnTo>
                  <a:lnTo>
                    <a:pt x="772" y="16"/>
                  </a:lnTo>
                  <a:lnTo>
                    <a:pt x="787" y="6"/>
                  </a:lnTo>
                  <a:lnTo>
                    <a:pt x="799" y="0"/>
                  </a:lnTo>
                  <a:lnTo>
                    <a:pt x="810" y="2"/>
                  </a:lnTo>
                  <a:lnTo>
                    <a:pt x="820" y="8"/>
                  </a:lnTo>
                  <a:lnTo>
                    <a:pt x="827" y="29"/>
                  </a:lnTo>
                  <a:lnTo>
                    <a:pt x="824" y="50"/>
                  </a:lnTo>
                  <a:lnTo>
                    <a:pt x="818" y="59"/>
                  </a:lnTo>
                  <a:lnTo>
                    <a:pt x="810" y="71"/>
                  </a:lnTo>
                  <a:lnTo>
                    <a:pt x="801" y="80"/>
                  </a:lnTo>
                  <a:lnTo>
                    <a:pt x="795" y="86"/>
                  </a:lnTo>
                  <a:lnTo>
                    <a:pt x="791" y="92"/>
                  </a:lnTo>
                  <a:lnTo>
                    <a:pt x="785" y="97"/>
                  </a:lnTo>
                  <a:lnTo>
                    <a:pt x="780" y="101"/>
                  </a:lnTo>
                  <a:lnTo>
                    <a:pt x="774" y="107"/>
                  </a:lnTo>
                  <a:lnTo>
                    <a:pt x="768" y="111"/>
                  </a:lnTo>
                  <a:lnTo>
                    <a:pt x="747" y="130"/>
                  </a:lnTo>
                  <a:lnTo>
                    <a:pt x="742" y="134"/>
                  </a:lnTo>
                  <a:lnTo>
                    <a:pt x="738" y="139"/>
                  </a:lnTo>
                  <a:lnTo>
                    <a:pt x="732" y="143"/>
                  </a:lnTo>
                  <a:lnTo>
                    <a:pt x="730" y="147"/>
                  </a:lnTo>
                  <a:lnTo>
                    <a:pt x="723" y="154"/>
                  </a:lnTo>
                  <a:lnTo>
                    <a:pt x="719" y="160"/>
                  </a:lnTo>
                  <a:lnTo>
                    <a:pt x="719" y="164"/>
                  </a:lnTo>
                  <a:lnTo>
                    <a:pt x="723" y="162"/>
                  </a:lnTo>
                  <a:lnTo>
                    <a:pt x="730" y="158"/>
                  </a:lnTo>
                  <a:lnTo>
                    <a:pt x="753" y="143"/>
                  </a:lnTo>
                  <a:lnTo>
                    <a:pt x="782" y="122"/>
                  </a:lnTo>
                  <a:lnTo>
                    <a:pt x="812" y="103"/>
                  </a:lnTo>
                  <a:lnTo>
                    <a:pt x="844" y="88"/>
                  </a:lnTo>
                  <a:lnTo>
                    <a:pt x="860" y="80"/>
                  </a:lnTo>
                  <a:lnTo>
                    <a:pt x="873" y="78"/>
                  </a:lnTo>
                  <a:lnTo>
                    <a:pt x="881" y="78"/>
                  </a:lnTo>
                  <a:lnTo>
                    <a:pt x="886" y="78"/>
                  </a:lnTo>
                  <a:lnTo>
                    <a:pt x="896" y="80"/>
                  </a:lnTo>
                  <a:lnTo>
                    <a:pt x="905" y="86"/>
                  </a:lnTo>
                  <a:lnTo>
                    <a:pt x="913" y="90"/>
                  </a:lnTo>
                  <a:lnTo>
                    <a:pt x="922" y="101"/>
                  </a:lnTo>
                  <a:lnTo>
                    <a:pt x="930" y="120"/>
                  </a:lnTo>
                  <a:lnTo>
                    <a:pt x="926" y="130"/>
                  </a:lnTo>
                  <a:lnTo>
                    <a:pt x="920" y="139"/>
                  </a:lnTo>
                  <a:lnTo>
                    <a:pt x="911" y="145"/>
                  </a:lnTo>
                  <a:lnTo>
                    <a:pt x="901" y="149"/>
                  </a:lnTo>
                  <a:lnTo>
                    <a:pt x="894" y="151"/>
                  </a:lnTo>
                  <a:lnTo>
                    <a:pt x="888" y="151"/>
                  </a:lnTo>
                  <a:lnTo>
                    <a:pt x="877" y="153"/>
                  </a:lnTo>
                  <a:lnTo>
                    <a:pt x="871" y="154"/>
                  </a:lnTo>
                  <a:lnTo>
                    <a:pt x="865" y="154"/>
                  </a:lnTo>
                  <a:lnTo>
                    <a:pt x="854" y="156"/>
                  </a:lnTo>
                  <a:lnTo>
                    <a:pt x="841" y="162"/>
                  </a:lnTo>
                  <a:lnTo>
                    <a:pt x="841" y="166"/>
                  </a:lnTo>
                  <a:lnTo>
                    <a:pt x="843" y="172"/>
                  </a:lnTo>
                  <a:lnTo>
                    <a:pt x="858" y="191"/>
                  </a:lnTo>
                  <a:lnTo>
                    <a:pt x="875" y="219"/>
                  </a:lnTo>
                  <a:lnTo>
                    <a:pt x="881" y="242"/>
                  </a:lnTo>
                  <a:lnTo>
                    <a:pt x="879" y="246"/>
                  </a:lnTo>
                  <a:lnTo>
                    <a:pt x="877" y="248"/>
                  </a:lnTo>
                  <a:lnTo>
                    <a:pt x="871" y="249"/>
                  </a:lnTo>
                  <a:lnTo>
                    <a:pt x="862" y="248"/>
                  </a:lnTo>
                  <a:lnTo>
                    <a:pt x="854" y="246"/>
                  </a:lnTo>
                  <a:lnTo>
                    <a:pt x="844" y="244"/>
                  </a:lnTo>
                  <a:lnTo>
                    <a:pt x="837" y="240"/>
                  </a:lnTo>
                  <a:lnTo>
                    <a:pt x="827" y="236"/>
                  </a:lnTo>
                  <a:lnTo>
                    <a:pt x="812" y="227"/>
                  </a:lnTo>
                  <a:lnTo>
                    <a:pt x="797" y="217"/>
                  </a:lnTo>
                  <a:lnTo>
                    <a:pt x="784" y="210"/>
                  </a:lnTo>
                  <a:lnTo>
                    <a:pt x="770" y="206"/>
                  </a:lnTo>
                  <a:lnTo>
                    <a:pt x="759" y="204"/>
                  </a:lnTo>
                  <a:lnTo>
                    <a:pt x="751" y="210"/>
                  </a:lnTo>
                  <a:lnTo>
                    <a:pt x="747" y="215"/>
                  </a:lnTo>
                  <a:lnTo>
                    <a:pt x="747" y="223"/>
                  </a:lnTo>
                  <a:lnTo>
                    <a:pt x="753" y="240"/>
                  </a:lnTo>
                  <a:lnTo>
                    <a:pt x="776" y="282"/>
                  </a:lnTo>
                  <a:lnTo>
                    <a:pt x="795" y="322"/>
                  </a:lnTo>
                  <a:lnTo>
                    <a:pt x="795" y="337"/>
                  </a:lnTo>
                  <a:lnTo>
                    <a:pt x="793" y="343"/>
                  </a:lnTo>
                  <a:lnTo>
                    <a:pt x="787" y="345"/>
                  </a:lnTo>
                  <a:lnTo>
                    <a:pt x="778" y="346"/>
                  </a:lnTo>
                  <a:lnTo>
                    <a:pt x="770" y="346"/>
                  </a:lnTo>
                  <a:lnTo>
                    <a:pt x="763" y="343"/>
                  </a:lnTo>
                  <a:lnTo>
                    <a:pt x="755" y="339"/>
                  </a:lnTo>
                  <a:lnTo>
                    <a:pt x="740" y="327"/>
                  </a:lnTo>
                  <a:lnTo>
                    <a:pt x="725" y="314"/>
                  </a:lnTo>
                  <a:lnTo>
                    <a:pt x="708" y="299"/>
                  </a:lnTo>
                  <a:lnTo>
                    <a:pt x="692" y="286"/>
                  </a:lnTo>
                  <a:lnTo>
                    <a:pt x="660" y="268"/>
                  </a:lnTo>
                  <a:lnTo>
                    <a:pt x="647" y="268"/>
                  </a:lnTo>
                  <a:lnTo>
                    <a:pt x="635" y="270"/>
                  </a:lnTo>
                  <a:lnTo>
                    <a:pt x="626" y="276"/>
                  </a:lnTo>
                  <a:lnTo>
                    <a:pt x="624" y="280"/>
                  </a:lnTo>
                  <a:lnTo>
                    <a:pt x="622" y="284"/>
                  </a:lnTo>
                  <a:lnTo>
                    <a:pt x="618" y="291"/>
                  </a:lnTo>
                  <a:lnTo>
                    <a:pt x="620" y="303"/>
                  </a:lnTo>
                  <a:lnTo>
                    <a:pt x="637" y="327"/>
                  </a:lnTo>
                  <a:lnTo>
                    <a:pt x="660" y="346"/>
                  </a:lnTo>
                  <a:lnTo>
                    <a:pt x="673" y="352"/>
                  </a:lnTo>
                  <a:lnTo>
                    <a:pt x="683" y="358"/>
                  </a:lnTo>
                  <a:lnTo>
                    <a:pt x="694" y="365"/>
                  </a:lnTo>
                  <a:lnTo>
                    <a:pt x="704" y="371"/>
                  </a:lnTo>
                  <a:lnTo>
                    <a:pt x="719" y="394"/>
                  </a:lnTo>
                  <a:lnTo>
                    <a:pt x="723" y="409"/>
                  </a:lnTo>
                  <a:lnTo>
                    <a:pt x="717" y="424"/>
                  </a:lnTo>
                  <a:lnTo>
                    <a:pt x="706" y="436"/>
                  </a:lnTo>
                  <a:lnTo>
                    <a:pt x="690" y="443"/>
                  </a:lnTo>
                  <a:lnTo>
                    <a:pt x="681" y="447"/>
                  </a:lnTo>
                  <a:lnTo>
                    <a:pt x="671" y="449"/>
                  </a:lnTo>
                  <a:lnTo>
                    <a:pt x="662" y="451"/>
                  </a:lnTo>
                  <a:lnTo>
                    <a:pt x="652" y="451"/>
                  </a:lnTo>
                  <a:lnTo>
                    <a:pt x="643" y="449"/>
                  </a:lnTo>
                  <a:lnTo>
                    <a:pt x="633" y="447"/>
                  </a:lnTo>
                  <a:lnTo>
                    <a:pt x="626" y="443"/>
                  </a:lnTo>
                  <a:lnTo>
                    <a:pt x="618" y="436"/>
                  </a:lnTo>
                  <a:lnTo>
                    <a:pt x="603" y="421"/>
                  </a:lnTo>
                  <a:lnTo>
                    <a:pt x="588" y="402"/>
                  </a:lnTo>
                  <a:lnTo>
                    <a:pt x="557" y="358"/>
                  </a:lnTo>
                  <a:lnTo>
                    <a:pt x="529" y="326"/>
                  </a:lnTo>
                  <a:lnTo>
                    <a:pt x="516" y="318"/>
                  </a:lnTo>
                  <a:lnTo>
                    <a:pt x="504" y="320"/>
                  </a:lnTo>
                  <a:lnTo>
                    <a:pt x="500" y="324"/>
                  </a:lnTo>
                  <a:lnTo>
                    <a:pt x="500" y="329"/>
                  </a:lnTo>
                  <a:lnTo>
                    <a:pt x="504" y="341"/>
                  </a:lnTo>
                  <a:lnTo>
                    <a:pt x="529" y="373"/>
                  </a:lnTo>
                  <a:lnTo>
                    <a:pt x="544" y="390"/>
                  </a:lnTo>
                  <a:lnTo>
                    <a:pt x="555" y="405"/>
                  </a:lnTo>
                  <a:lnTo>
                    <a:pt x="561" y="421"/>
                  </a:lnTo>
                  <a:lnTo>
                    <a:pt x="557" y="434"/>
                  </a:lnTo>
                  <a:lnTo>
                    <a:pt x="552" y="440"/>
                  </a:lnTo>
                  <a:lnTo>
                    <a:pt x="542" y="445"/>
                  </a:lnTo>
                  <a:lnTo>
                    <a:pt x="531" y="449"/>
                  </a:lnTo>
                  <a:lnTo>
                    <a:pt x="525" y="451"/>
                  </a:lnTo>
                  <a:lnTo>
                    <a:pt x="517" y="453"/>
                  </a:lnTo>
                  <a:lnTo>
                    <a:pt x="510" y="455"/>
                  </a:lnTo>
                  <a:lnTo>
                    <a:pt x="502" y="457"/>
                  </a:lnTo>
                  <a:lnTo>
                    <a:pt x="493" y="459"/>
                  </a:lnTo>
                  <a:lnTo>
                    <a:pt x="485" y="459"/>
                  </a:lnTo>
                  <a:lnTo>
                    <a:pt x="476" y="460"/>
                  </a:lnTo>
                  <a:lnTo>
                    <a:pt x="466" y="460"/>
                  </a:lnTo>
                  <a:lnTo>
                    <a:pt x="457" y="460"/>
                  </a:lnTo>
                  <a:lnTo>
                    <a:pt x="447" y="460"/>
                  </a:lnTo>
                  <a:lnTo>
                    <a:pt x="438" y="460"/>
                  </a:lnTo>
                  <a:lnTo>
                    <a:pt x="428" y="460"/>
                  </a:lnTo>
                  <a:lnTo>
                    <a:pt x="419" y="459"/>
                  </a:lnTo>
                  <a:lnTo>
                    <a:pt x="411" y="459"/>
                  </a:lnTo>
                  <a:lnTo>
                    <a:pt x="401" y="457"/>
                  </a:lnTo>
                  <a:lnTo>
                    <a:pt x="392" y="455"/>
                  </a:lnTo>
                  <a:lnTo>
                    <a:pt x="382" y="453"/>
                  </a:lnTo>
                  <a:lnTo>
                    <a:pt x="375" y="451"/>
                  </a:lnTo>
                  <a:lnTo>
                    <a:pt x="367" y="449"/>
                  </a:lnTo>
                  <a:lnTo>
                    <a:pt x="360" y="445"/>
                  </a:lnTo>
                  <a:lnTo>
                    <a:pt x="344" y="438"/>
                  </a:lnTo>
                  <a:lnTo>
                    <a:pt x="333" y="430"/>
                  </a:lnTo>
                  <a:lnTo>
                    <a:pt x="323" y="419"/>
                  </a:lnTo>
                  <a:lnTo>
                    <a:pt x="306" y="402"/>
                  </a:lnTo>
                  <a:lnTo>
                    <a:pt x="287" y="386"/>
                  </a:lnTo>
                  <a:lnTo>
                    <a:pt x="266" y="379"/>
                  </a:lnTo>
                  <a:lnTo>
                    <a:pt x="257" y="375"/>
                  </a:lnTo>
                  <a:lnTo>
                    <a:pt x="247" y="373"/>
                  </a:lnTo>
                  <a:lnTo>
                    <a:pt x="240" y="371"/>
                  </a:lnTo>
                  <a:lnTo>
                    <a:pt x="230" y="371"/>
                  </a:lnTo>
                  <a:lnTo>
                    <a:pt x="217" y="369"/>
                  </a:lnTo>
                  <a:lnTo>
                    <a:pt x="208" y="369"/>
                  </a:lnTo>
                  <a:lnTo>
                    <a:pt x="204" y="369"/>
                  </a:lnTo>
                  <a:lnTo>
                    <a:pt x="335" y="331"/>
                  </a:lnTo>
                  <a:lnTo>
                    <a:pt x="508" y="419"/>
                  </a:lnTo>
                  <a:lnTo>
                    <a:pt x="375" y="316"/>
                  </a:lnTo>
                  <a:lnTo>
                    <a:pt x="531" y="272"/>
                  </a:lnTo>
                  <a:lnTo>
                    <a:pt x="656" y="409"/>
                  </a:lnTo>
                  <a:lnTo>
                    <a:pt x="561" y="259"/>
                  </a:lnTo>
                  <a:lnTo>
                    <a:pt x="664" y="227"/>
                  </a:lnTo>
                  <a:lnTo>
                    <a:pt x="763" y="314"/>
                  </a:lnTo>
                  <a:lnTo>
                    <a:pt x="690" y="217"/>
                  </a:lnTo>
                  <a:lnTo>
                    <a:pt x="772" y="183"/>
                  </a:lnTo>
                  <a:lnTo>
                    <a:pt x="844" y="215"/>
                  </a:lnTo>
                  <a:lnTo>
                    <a:pt x="789" y="168"/>
                  </a:lnTo>
                  <a:lnTo>
                    <a:pt x="890" y="107"/>
                  </a:lnTo>
                  <a:lnTo>
                    <a:pt x="753" y="170"/>
                  </a:lnTo>
                  <a:lnTo>
                    <a:pt x="647" y="210"/>
                  </a:lnTo>
                  <a:lnTo>
                    <a:pt x="795" y="44"/>
                  </a:lnTo>
                  <a:lnTo>
                    <a:pt x="605" y="219"/>
                  </a:lnTo>
                  <a:lnTo>
                    <a:pt x="521" y="242"/>
                  </a:lnTo>
                  <a:lnTo>
                    <a:pt x="624" y="69"/>
                  </a:lnTo>
                  <a:lnTo>
                    <a:pt x="481" y="249"/>
                  </a:lnTo>
                  <a:lnTo>
                    <a:pt x="358" y="287"/>
                  </a:lnTo>
                  <a:lnTo>
                    <a:pt x="413" y="126"/>
                  </a:lnTo>
                  <a:lnTo>
                    <a:pt x="322" y="299"/>
                  </a:lnTo>
                  <a:lnTo>
                    <a:pt x="306" y="307"/>
                  </a:lnTo>
                  <a:lnTo>
                    <a:pt x="289" y="312"/>
                  </a:lnTo>
                  <a:lnTo>
                    <a:pt x="268" y="322"/>
                  </a:lnTo>
                  <a:lnTo>
                    <a:pt x="246" y="331"/>
                  </a:lnTo>
                  <a:lnTo>
                    <a:pt x="223" y="339"/>
                  </a:lnTo>
                  <a:lnTo>
                    <a:pt x="217" y="341"/>
                  </a:lnTo>
                  <a:lnTo>
                    <a:pt x="211" y="343"/>
                  </a:lnTo>
                  <a:lnTo>
                    <a:pt x="206" y="345"/>
                  </a:lnTo>
                  <a:lnTo>
                    <a:pt x="200" y="346"/>
                  </a:lnTo>
                  <a:lnTo>
                    <a:pt x="194" y="348"/>
                  </a:lnTo>
                  <a:lnTo>
                    <a:pt x="190" y="348"/>
                  </a:lnTo>
                  <a:lnTo>
                    <a:pt x="181" y="350"/>
                  </a:lnTo>
                  <a:lnTo>
                    <a:pt x="171" y="352"/>
                  </a:lnTo>
                  <a:lnTo>
                    <a:pt x="166" y="352"/>
                  </a:lnTo>
                  <a:lnTo>
                    <a:pt x="160" y="352"/>
                  </a:lnTo>
                  <a:lnTo>
                    <a:pt x="154" y="352"/>
                  </a:lnTo>
                  <a:lnTo>
                    <a:pt x="147" y="352"/>
                  </a:lnTo>
                  <a:lnTo>
                    <a:pt x="141" y="352"/>
                  </a:lnTo>
                  <a:lnTo>
                    <a:pt x="133" y="350"/>
                  </a:lnTo>
                  <a:lnTo>
                    <a:pt x="126" y="350"/>
                  </a:lnTo>
                  <a:lnTo>
                    <a:pt x="118" y="350"/>
                  </a:lnTo>
                  <a:lnTo>
                    <a:pt x="111" y="348"/>
                  </a:lnTo>
                  <a:lnTo>
                    <a:pt x="103" y="348"/>
                  </a:lnTo>
                  <a:lnTo>
                    <a:pt x="95" y="348"/>
                  </a:lnTo>
                  <a:lnTo>
                    <a:pt x="88" y="346"/>
                  </a:lnTo>
                  <a:lnTo>
                    <a:pt x="80" y="346"/>
                  </a:lnTo>
                  <a:lnTo>
                    <a:pt x="73" y="345"/>
                  </a:lnTo>
                  <a:lnTo>
                    <a:pt x="59" y="343"/>
                  </a:lnTo>
                  <a:lnTo>
                    <a:pt x="52" y="343"/>
                  </a:lnTo>
                  <a:lnTo>
                    <a:pt x="44" y="341"/>
                  </a:lnTo>
                  <a:lnTo>
                    <a:pt x="33" y="339"/>
                  </a:lnTo>
                  <a:lnTo>
                    <a:pt x="21" y="337"/>
                  </a:lnTo>
                  <a:lnTo>
                    <a:pt x="12" y="337"/>
                  </a:lnTo>
                  <a:lnTo>
                    <a:pt x="6" y="335"/>
                  </a:lnTo>
                  <a:lnTo>
                    <a:pt x="0" y="333"/>
                  </a:lnTo>
                  <a:lnTo>
                    <a:pt x="103" y="274"/>
                  </a:lnTo>
                  <a:lnTo>
                    <a:pt x="105" y="282"/>
                  </a:lnTo>
                  <a:lnTo>
                    <a:pt x="122" y="299"/>
                  </a:lnTo>
                  <a:lnTo>
                    <a:pt x="149" y="316"/>
                  </a:lnTo>
                  <a:lnTo>
                    <a:pt x="149" y="316"/>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6423" name="Freeform 39"/>
            <p:cNvSpPr>
              <a:spLocks/>
            </p:cNvSpPr>
            <p:nvPr/>
          </p:nvSpPr>
          <p:spPr bwMode="auto">
            <a:xfrm rot="-6204866">
              <a:off x="1527" y="-513"/>
              <a:ext cx="360" cy="1770"/>
            </a:xfrm>
            <a:custGeom>
              <a:avLst/>
              <a:gdLst/>
              <a:ahLst/>
              <a:cxnLst>
                <a:cxn ang="0">
                  <a:pos x="703" y="331"/>
                </a:cxn>
                <a:cxn ang="0">
                  <a:pos x="699" y="488"/>
                </a:cxn>
                <a:cxn ang="0">
                  <a:pos x="737" y="576"/>
                </a:cxn>
                <a:cxn ang="0">
                  <a:pos x="783" y="656"/>
                </a:cxn>
                <a:cxn ang="0">
                  <a:pos x="838" y="745"/>
                </a:cxn>
                <a:cxn ang="0">
                  <a:pos x="882" y="914"/>
                </a:cxn>
                <a:cxn ang="0">
                  <a:pos x="855" y="1011"/>
                </a:cxn>
                <a:cxn ang="0">
                  <a:pos x="810" y="1093"/>
                </a:cxn>
                <a:cxn ang="0">
                  <a:pos x="783" y="1040"/>
                </a:cxn>
                <a:cxn ang="0">
                  <a:pos x="741" y="952"/>
                </a:cxn>
                <a:cxn ang="0">
                  <a:pos x="650" y="971"/>
                </a:cxn>
                <a:cxn ang="0">
                  <a:pos x="669" y="1099"/>
                </a:cxn>
                <a:cxn ang="0">
                  <a:pos x="739" y="1215"/>
                </a:cxn>
                <a:cxn ang="0">
                  <a:pos x="764" y="1342"/>
                </a:cxn>
                <a:cxn ang="0">
                  <a:pos x="650" y="1348"/>
                </a:cxn>
                <a:cxn ang="0">
                  <a:pos x="585" y="1228"/>
                </a:cxn>
                <a:cxn ang="0">
                  <a:pos x="528" y="1241"/>
                </a:cxn>
                <a:cxn ang="0">
                  <a:pos x="564" y="1353"/>
                </a:cxn>
                <a:cxn ang="0">
                  <a:pos x="589" y="1420"/>
                </a:cxn>
                <a:cxn ang="0">
                  <a:pos x="616" y="1498"/>
                </a:cxn>
                <a:cxn ang="0">
                  <a:pos x="644" y="1640"/>
                </a:cxn>
                <a:cxn ang="0">
                  <a:pos x="524" y="1642"/>
                </a:cxn>
                <a:cxn ang="0">
                  <a:pos x="490" y="1538"/>
                </a:cxn>
                <a:cxn ang="0">
                  <a:pos x="466" y="1420"/>
                </a:cxn>
                <a:cxn ang="0">
                  <a:pos x="443" y="1403"/>
                </a:cxn>
                <a:cxn ang="0">
                  <a:pos x="441" y="1718"/>
                </a:cxn>
                <a:cxn ang="0">
                  <a:pos x="355" y="1781"/>
                </a:cxn>
                <a:cxn ang="0">
                  <a:pos x="298" y="1686"/>
                </a:cxn>
                <a:cxn ang="0">
                  <a:pos x="331" y="1583"/>
                </a:cxn>
                <a:cxn ang="0">
                  <a:pos x="154" y="1568"/>
                </a:cxn>
                <a:cxn ang="0">
                  <a:pos x="203" y="1502"/>
                </a:cxn>
                <a:cxn ang="0">
                  <a:pos x="336" y="1405"/>
                </a:cxn>
                <a:cxn ang="0">
                  <a:pos x="104" y="1353"/>
                </a:cxn>
                <a:cxn ang="0">
                  <a:pos x="99" y="1279"/>
                </a:cxn>
                <a:cxn ang="0">
                  <a:pos x="323" y="1177"/>
                </a:cxn>
                <a:cxn ang="0">
                  <a:pos x="323" y="1085"/>
                </a:cxn>
                <a:cxn ang="0">
                  <a:pos x="129" y="1142"/>
                </a:cxn>
                <a:cxn ang="0">
                  <a:pos x="0" y="1059"/>
                </a:cxn>
                <a:cxn ang="0">
                  <a:pos x="49" y="962"/>
                </a:cxn>
                <a:cxn ang="0">
                  <a:pos x="353" y="901"/>
                </a:cxn>
                <a:cxn ang="0">
                  <a:pos x="273" y="855"/>
                </a:cxn>
                <a:cxn ang="0">
                  <a:pos x="138" y="810"/>
                </a:cxn>
                <a:cxn ang="0">
                  <a:pos x="165" y="713"/>
                </a:cxn>
                <a:cxn ang="0">
                  <a:pos x="213" y="618"/>
                </a:cxn>
                <a:cxn ang="0">
                  <a:pos x="277" y="532"/>
                </a:cxn>
                <a:cxn ang="0">
                  <a:pos x="391" y="464"/>
                </a:cxn>
                <a:cxn ang="0">
                  <a:pos x="553" y="367"/>
                </a:cxn>
                <a:cxn ang="0">
                  <a:pos x="216" y="777"/>
                </a:cxn>
                <a:cxn ang="0">
                  <a:pos x="148" y="1308"/>
                </a:cxn>
                <a:cxn ang="0">
                  <a:pos x="403" y="1429"/>
                </a:cxn>
                <a:cxn ang="0">
                  <a:pos x="526" y="893"/>
                </a:cxn>
                <a:cxn ang="0">
                  <a:pos x="608" y="466"/>
                </a:cxn>
                <a:cxn ang="0">
                  <a:pos x="635" y="327"/>
                </a:cxn>
                <a:cxn ang="0">
                  <a:pos x="661" y="253"/>
                </a:cxn>
                <a:cxn ang="0">
                  <a:pos x="705" y="184"/>
                </a:cxn>
                <a:cxn ang="0">
                  <a:pos x="756" y="112"/>
                </a:cxn>
                <a:cxn ang="0">
                  <a:pos x="831" y="19"/>
                </a:cxn>
                <a:cxn ang="0">
                  <a:pos x="734" y="268"/>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lnTo>
                    <a:pt x="734" y="26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grpSp>
      <p:pic>
        <p:nvPicPr>
          <p:cNvPr id="16424" name="Picture 40" descr="tuy lip"/>
          <p:cNvPicPr>
            <a:picLocks noChangeAspect="1" noChangeArrowheads="1" noCrop="1"/>
          </p:cNvPicPr>
          <p:nvPr/>
        </p:nvPicPr>
        <p:blipFill>
          <a:blip r:embed="rId2"/>
          <a:srcRect/>
          <a:stretch>
            <a:fillRect/>
          </a:stretch>
        </p:blipFill>
        <p:spPr bwMode="auto">
          <a:xfrm>
            <a:off x="7696200" y="5695950"/>
            <a:ext cx="1447800" cy="1085850"/>
          </a:xfrm>
          <a:prstGeom prst="rect">
            <a:avLst/>
          </a:prstGeom>
          <a:noFill/>
        </p:spPr>
      </p:pic>
      <p:grpSp>
        <p:nvGrpSpPr>
          <p:cNvPr id="16425" name="Group 41"/>
          <p:cNvGrpSpPr>
            <a:grpSpLocks/>
          </p:cNvGrpSpPr>
          <p:nvPr/>
        </p:nvGrpSpPr>
        <p:grpSpPr bwMode="auto">
          <a:xfrm rot="5400000">
            <a:off x="7092950" y="-374650"/>
            <a:ext cx="1600200" cy="2349500"/>
            <a:chOff x="240" y="132"/>
            <a:chExt cx="2352" cy="2412"/>
          </a:xfrm>
        </p:grpSpPr>
        <p:sp>
          <p:nvSpPr>
            <p:cNvPr id="16426" name="Freeform 42"/>
            <p:cNvSpPr>
              <a:spLocks/>
            </p:cNvSpPr>
            <p:nvPr/>
          </p:nvSpPr>
          <p:spPr bwMode="auto">
            <a:xfrm rot="-3872960">
              <a:off x="404" y="144"/>
              <a:ext cx="228" cy="459"/>
            </a:xfrm>
            <a:custGeom>
              <a:avLst/>
              <a:gdLst/>
              <a:ahLst/>
              <a:cxnLst>
                <a:cxn ang="0">
                  <a:pos x="93" y="749"/>
                </a:cxn>
                <a:cxn ang="0">
                  <a:pos x="95" y="666"/>
                </a:cxn>
                <a:cxn ang="0">
                  <a:pos x="76" y="622"/>
                </a:cxn>
                <a:cxn ang="0">
                  <a:pos x="51" y="580"/>
                </a:cxn>
                <a:cxn ang="0">
                  <a:pos x="23" y="535"/>
                </a:cxn>
                <a:cxn ang="0">
                  <a:pos x="2" y="447"/>
                </a:cxn>
                <a:cxn ang="0">
                  <a:pos x="15" y="396"/>
                </a:cxn>
                <a:cxn ang="0">
                  <a:pos x="38" y="356"/>
                </a:cxn>
                <a:cxn ang="0">
                  <a:pos x="53" y="382"/>
                </a:cxn>
                <a:cxn ang="0">
                  <a:pos x="74" y="428"/>
                </a:cxn>
                <a:cxn ang="0">
                  <a:pos x="122" y="417"/>
                </a:cxn>
                <a:cxn ang="0">
                  <a:pos x="110" y="352"/>
                </a:cxn>
                <a:cxn ang="0">
                  <a:pos x="74" y="291"/>
                </a:cxn>
                <a:cxn ang="0">
                  <a:pos x="63" y="227"/>
                </a:cxn>
                <a:cxn ang="0">
                  <a:pos x="120" y="225"/>
                </a:cxn>
                <a:cxn ang="0">
                  <a:pos x="154" y="286"/>
                </a:cxn>
                <a:cxn ang="0">
                  <a:pos x="182" y="278"/>
                </a:cxn>
                <a:cxn ang="0">
                  <a:pos x="165" y="221"/>
                </a:cxn>
                <a:cxn ang="0">
                  <a:pos x="152" y="187"/>
                </a:cxn>
                <a:cxn ang="0">
                  <a:pos x="139" y="145"/>
                </a:cxn>
                <a:cxn ang="0">
                  <a:pos x="123" y="73"/>
                </a:cxn>
                <a:cxn ang="0">
                  <a:pos x="186" y="71"/>
                </a:cxn>
                <a:cxn ang="0">
                  <a:pos x="203" y="124"/>
                </a:cxn>
                <a:cxn ang="0">
                  <a:pos x="217" y="185"/>
                </a:cxn>
                <a:cxn ang="0">
                  <a:pos x="228" y="194"/>
                </a:cxn>
                <a:cxn ang="0">
                  <a:pos x="228" y="33"/>
                </a:cxn>
                <a:cxn ang="0">
                  <a:pos x="274" y="0"/>
                </a:cxn>
                <a:cxn ang="0">
                  <a:pos x="302" y="50"/>
                </a:cxn>
                <a:cxn ang="0">
                  <a:pos x="285" y="101"/>
                </a:cxn>
                <a:cxn ang="0">
                  <a:pos x="376" y="109"/>
                </a:cxn>
                <a:cxn ang="0">
                  <a:pos x="352" y="143"/>
                </a:cxn>
                <a:cxn ang="0">
                  <a:pos x="283" y="194"/>
                </a:cxn>
                <a:cxn ang="0">
                  <a:pos x="403" y="221"/>
                </a:cxn>
                <a:cxn ang="0">
                  <a:pos x="405" y="259"/>
                </a:cxn>
                <a:cxn ang="0">
                  <a:pos x="289" y="312"/>
                </a:cxn>
                <a:cxn ang="0">
                  <a:pos x="289" y="360"/>
                </a:cxn>
                <a:cxn ang="0">
                  <a:pos x="390" y="329"/>
                </a:cxn>
                <a:cxn ang="0">
                  <a:pos x="456" y="373"/>
                </a:cxn>
                <a:cxn ang="0">
                  <a:pos x="431" y="422"/>
                </a:cxn>
                <a:cxn ang="0">
                  <a:pos x="274" y="455"/>
                </a:cxn>
                <a:cxn ang="0">
                  <a:pos x="315" y="478"/>
                </a:cxn>
                <a:cxn ang="0">
                  <a:pos x="384" y="500"/>
                </a:cxn>
                <a:cxn ang="0">
                  <a:pos x="371" y="550"/>
                </a:cxn>
                <a:cxn ang="0">
                  <a:pos x="346" y="599"/>
                </a:cxn>
                <a:cxn ang="0">
                  <a:pos x="314" y="645"/>
                </a:cxn>
                <a:cxn ang="0">
                  <a:pos x="255" y="679"/>
                </a:cxn>
                <a:cxn ang="0">
                  <a:pos x="171" y="728"/>
                </a:cxn>
                <a:cxn ang="0">
                  <a:pos x="344" y="517"/>
                </a:cxn>
                <a:cxn ang="0">
                  <a:pos x="380" y="244"/>
                </a:cxn>
                <a:cxn ang="0">
                  <a:pos x="249" y="181"/>
                </a:cxn>
                <a:cxn ang="0">
                  <a:pos x="184" y="459"/>
                </a:cxn>
                <a:cxn ang="0">
                  <a:pos x="142" y="679"/>
                </a:cxn>
                <a:cxn ang="0">
                  <a:pos x="129" y="749"/>
                </a:cxn>
                <a:cxn ang="0">
                  <a:pos x="114" y="789"/>
                </a:cxn>
                <a:cxn ang="0">
                  <a:pos x="93" y="823"/>
                </a:cxn>
                <a:cxn ang="0">
                  <a:pos x="66" y="860"/>
                </a:cxn>
                <a:cxn ang="0">
                  <a:pos x="28" y="909"/>
                </a:cxn>
                <a:cxn ang="0">
                  <a:pos x="78" y="780"/>
                </a:cxn>
              </a:cxnLst>
              <a:rect l="0" t="0" r="r" b="b"/>
              <a:pathLst>
                <a:path w="456" h="919">
                  <a:moveTo>
                    <a:pt x="78" y="780"/>
                  </a:moveTo>
                  <a:lnTo>
                    <a:pt x="80" y="778"/>
                  </a:lnTo>
                  <a:lnTo>
                    <a:pt x="83" y="770"/>
                  </a:lnTo>
                  <a:lnTo>
                    <a:pt x="87" y="763"/>
                  </a:lnTo>
                  <a:lnTo>
                    <a:pt x="91" y="757"/>
                  </a:lnTo>
                  <a:lnTo>
                    <a:pt x="93" y="749"/>
                  </a:lnTo>
                  <a:lnTo>
                    <a:pt x="95" y="740"/>
                  </a:lnTo>
                  <a:lnTo>
                    <a:pt x="99" y="719"/>
                  </a:lnTo>
                  <a:lnTo>
                    <a:pt x="99" y="694"/>
                  </a:lnTo>
                  <a:lnTo>
                    <a:pt x="99" y="681"/>
                  </a:lnTo>
                  <a:lnTo>
                    <a:pt x="97" y="673"/>
                  </a:lnTo>
                  <a:lnTo>
                    <a:pt x="95" y="666"/>
                  </a:lnTo>
                  <a:lnTo>
                    <a:pt x="93" y="658"/>
                  </a:lnTo>
                  <a:lnTo>
                    <a:pt x="89" y="650"/>
                  </a:lnTo>
                  <a:lnTo>
                    <a:pt x="87" y="645"/>
                  </a:lnTo>
                  <a:lnTo>
                    <a:pt x="83" y="637"/>
                  </a:lnTo>
                  <a:lnTo>
                    <a:pt x="80" y="630"/>
                  </a:lnTo>
                  <a:lnTo>
                    <a:pt x="76" y="622"/>
                  </a:lnTo>
                  <a:lnTo>
                    <a:pt x="72" y="614"/>
                  </a:lnTo>
                  <a:lnTo>
                    <a:pt x="66" y="607"/>
                  </a:lnTo>
                  <a:lnTo>
                    <a:pt x="63" y="601"/>
                  </a:lnTo>
                  <a:lnTo>
                    <a:pt x="59" y="593"/>
                  </a:lnTo>
                  <a:lnTo>
                    <a:pt x="55" y="588"/>
                  </a:lnTo>
                  <a:lnTo>
                    <a:pt x="51" y="580"/>
                  </a:lnTo>
                  <a:lnTo>
                    <a:pt x="47" y="574"/>
                  </a:lnTo>
                  <a:lnTo>
                    <a:pt x="44" y="569"/>
                  </a:lnTo>
                  <a:lnTo>
                    <a:pt x="36" y="557"/>
                  </a:lnTo>
                  <a:lnTo>
                    <a:pt x="34" y="552"/>
                  </a:lnTo>
                  <a:lnTo>
                    <a:pt x="30" y="544"/>
                  </a:lnTo>
                  <a:lnTo>
                    <a:pt x="23" y="535"/>
                  </a:lnTo>
                  <a:lnTo>
                    <a:pt x="17" y="523"/>
                  </a:lnTo>
                  <a:lnTo>
                    <a:pt x="13" y="512"/>
                  </a:lnTo>
                  <a:lnTo>
                    <a:pt x="7" y="502"/>
                  </a:lnTo>
                  <a:lnTo>
                    <a:pt x="4" y="491"/>
                  </a:lnTo>
                  <a:lnTo>
                    <a:pt x="0" y="470"/>
                  </a:lnTo>
                  <a:lnTo>
                    <a:pt x="2" y="447"/>
                  </a:lnTo>
                  <a:lnTo>
                    <a:pt x="4" y="436"/>
                  </a:lnTo>
                  <a:lnTo>
                    <a:pt x="6" y="426"/>
                  </a:lnTo>
                  <a:lnTo>
                    <a:pt x="7" y="420"/>
                  </a:lnTo>
                  <a:lnTo>
                    <a:pt x="9" y="415"/>
                  </a:lnTo>
                  <a:lnTo>
                    <a:pt x="11" y="405"/>
                  </a:lnTo>
                  <a:lnTo>
                    <a:pt x="15" y="396"/>
                  </a:lnTo>
                  <a:lnTo>
                    <a:pt x="19" y="388"/>
                  </a:lnTo>
                  <a:lnTo>
                    <a:pt x="23" y="381"/>
                  </a:lnTo>
                  <a:lnTo>
                    <a:pt x="26" y="375"/>
                  </a:lnTo>
                  <a:lnTo>
                    <a:pt x="30" y="369"/>
                  </a:lnTo>
                  <a:lnTo>
                    <a:pt x="32" y="363"/>
                  </a:lnTo>
                  <a:lnTo>
                    <a:pt x="38" y="356"/>
                  </a:lnTo>
                  <a:lnTo>
                    <a:pt x="44" y="348"/>
                  </a:lnTo>
                  <a:lnTo>
                    <a:pt x="45" y="352"/>
                  </a:lnTo>
                  <a:lnTo>
                    <a:pt x="47" y="362"/>
                  </a:lnTo>
                  <a:lnTo>
                    <a:pt x="49" y="367"/>
                  </a:lnTo>
                  <a:lnTo>
                    <a:pt x="51" y="375"/>
                  </a:lnTo>
                  <a:lnTo>
                    <a:pt x="53" y="382"/>
                  </a:lnTo>
                  <a:lnTo>
                    <a:pt x="55" y="390"/>
                  </a:lnTo>
                  <a:lnTo>
                    <a:pt x="59" y="398"/>
                  </a:lnTo>
                  <a:lnTo>
                    <a:pt x="63" y="405"/>
                  </a:lnTo>
                  <a:lnTo>
                    <a:pt x="64" y="413"/>
                  </a:lnTo>
                  <a:lnTo>
                    <a:pt x="70" y="420"/>
                  </a:lnTo>
                  <a:lnTo>
                    <a:pt x="74" y="428"/>
                  </a:lnTo>
                  <a:lnTo>
                    <a:pt x="78" y="432"/>
                  </a:lnTo>
                  <a:lnTo>
                    <a:pt x="89" y="440"/>
                  </a:lnTo>
                  <a:lnTo>
                    <a:pt x="99" y="441"/>
                  </a:lnTo>
                  <a:lnTo>
                    <a:pt x="108" y="436"/>
                  </a:lnTo>
                  <a:lnTo>
                    <a:pt x="116" y="428"/>
                  </a:lnTo>
                  <a:lnTo>
                    <a:pt x="122" y="417"/>
                  </a:lnTo>
                  <a:lnTo>
                    <a:pt x="123" y="403"/>
                  </a:lnTo>
                  <a:lnTo>
                    <a:pt x="123" y="388"/>
                  </a:lnTo>
                  <a:lnTo>
                    <a:pt x="122" y="373"/>
                  </a:lnTo>
                  <a:lnTo>
                    <a:pt x="118" y="365"/>
                  </a:lnTo>
                  <a:lnTo>
                    <a:pt x="114" y="360"/>
                  </a:lnTo>
                  <a:lnTo>
                    <a:pt x="110" y="352"/>
                  </a:lnTo>
                  <a:lnTo>
                    <a:pt x="106" y="344"/>
                  </a:lnTo>
                  <a:lnTo>
                    <a:pt x="99" y="335"/>
                  </a:lnTo>
                  <a:lnTo>
                    <a:pt x="93" y="325"/>
                  </a:lnTo>
                  <a:lnTo>
                    <a:pt x="87" y="314"/>
                  </a:lnTo>
                  <a:lnTo>
                    <a:pt x="80" y="303"/>
                  </a:lnTo>
                  <a:lnTo>
                    <a:pt x="74" y="291"/>
                  </a:lnTo>
                  <a:lnTo>
                    <a:pt x="70" y="282"/>
                  </a:lnTo>
                  <a:lnTo>
                    <a:pt x="64" y="270"/>
                  </a:lnTo>
                  <a:lnTo>
                    <a:pt x="63" y="259"/>
                  </a:lnTo>
                  <a:lnTo>
                    <a:pt x="59" y="238"/>
                  </a:lnTo>
                  <a:lnTo>
                    <a:pt x="61" y="230"/>
                  </a:lnTo>
                  <a:lnTo>
                    <a:pt x="63" y="227"/>
                  </a:lnTo>
                  <a:lnTo>
                    <a:pt x="64" y="223"/>
                  </a:lnTo>
                  <a:lnTo>
                    <a:pt x="70" y="215"/>
                  </a:lnTo>
                  <a:lnTo>
                    <a:pt x="80" y="210"/>
                  </a:lnTo>
                  <a:lnTo>
                    <a:pt x="99" y="208"/>
                  </a:lnTo>
                  <a:lnTo>
                    <a:pt x="114" y="215"/>
                  </a:lnTo>
                  <a:lnTo>
                    <a:pt x="120" y="225"/>
                  </a:lnTo>
                  <a:lnTo>
                    <a:pt x="127" y="232"/>
                  </a:lnTo>
                  <a:lnTo>
                    <a:pt x="133" y="244"/>
                  </a:lnTo>
                  <a:lnTo>
                    <a:pt x="139" y="253"/>
                  </a:lnTo>
                  <a:lnTo>
                    <a:pt x="144" y="265"/>
                  </a:lnTo>
                  <a:lnTo>
                    <a:pt x="150" y="276"/>
                  </a:lnTo>
                  <a:lnTo>
                    <a:pt x="154" y="286"/>
                  </a:lnTo>
                  <a:lnTo>
                    <a:pt x="160" y="295"/>
                  </a:lnTo>
                  <a:lnTo>
                    <a:pt x="169" y="306"/>
                  </a:lnTo>
                  <a:lnTo>
                    <a:pt x="180" y="306"/>
                  </a:lnTo>
                  <a:lnTo>
                    <a:pt x="184" y="301"/>
                  </a:lnTo>
                  <a:lnTo>
                    <a:pt x="184" y="291"/>
                  </a:lnTo>
                  <a:lnTo>
                    <a:pt x="182" y="278"/>
                  </a:lnTo>
                  <a:lnTo>
                    <a:pt x="180" y="270"/>
                  </a:lnTo>
                  <a:lnTo>
                    <a:pt x="179" y="261"/>
                  </a:lnTo>
                  <a:lnTo>
                    <a:pt x="175" y="251"/>
                  </a:lnTo>
                  <a:lnTo>
                    <a:pt x="173" y="242"/>
                  </a:lnTo>
                  <a:lnTo>
                    <a:pt x="169" y="230"/>
                  </a:lnTo>
                  <a:lnTo>
                    <a:pt x="165" y="221"/>
                  </a:lnTo>
                  <a:lnTo>
                    <a:pt x="163" y="215"/>
                  </a:lnTo>
                  <a:lnTo>
                    <a:pt x="160" y="210"/>
                  </a:lnTo>
                  <a:lnTo>
                    <a:pt x="160" y="204"/>
                  </a:lnTo>
                  <a:lnTo>
                    <a:pt x="156" y="198"/>
                  </a:lnTo>
                  <a:lnTo>
                    <a:pt x="154" y="192"/>
                  </a:lnTo>
                  <a:lnTo>
                    <a:pt x="152" y="187"/>
                  </a:lnTo>
                  <a:lnTo>
                    <a:pt x="150" y="181"/>
                  </a:lnTo>
                  <a:lnTo>
                    <a:pt x="148" y="175"/>
                  </a:lnTo>
                  <a:lnTo>
                    <a:pt x="144" y="162"/>
                  </a:lnTo>
                  <a:lnTo>
                    <a:pt x="142" y="156"/>
                  </a:lnTo>
                  <a:lnTo>
                    <a:pt x="141" y="151"/>
                  </a:lnTo>
                  <a:lnTo>
                    <a:pt x="139" y="145"/>
                  </a:lnTo>
                  <a:lnTo>
                    <a:pt x="137" y="139"/>
                  </a:lnTo>
                  <a:lnTo>
                    <a:pt x="133" y="130"/>
                  </a:lnTo>
                  <a:lnTo>
                    <a:pt x="131" y="118"/>
                  </a:lnTo>
                  <a:lnTo>
                    <a:pt x="127" y="107"/>
                  </a:lnTo>
                  <a:lnTo>
                    <a:pt x="123" y="88"/>
                  </a:lnTo>
                  <a:lnTo>
                    <a:pt x="123" y="73"/>
                  </a:lnTo>
                  <a:lnTo>
                    <a:pt x="125" y="59"/>
                  </a:lnTo>
                  <a:lnTo>
                    <a:pt x="131" y="50"/>
                  </a:lnTo>
                  <a:lnTo>
                    <a:pt x="142" y="44"/>
                  </a:lnTo>
                  <a:lnTo>
                    <a:pt x="163" y="48"/>
                  </a:lnTo>
                  <a:lnTo>
                    <a:pt x="179" y="61"/>
                  </a:lnTo>
                  <a:lnTo>
                    <a:pt x="186" y="71"/>
                  </a:lnTo>
                  <a:lnTo>
                    <a:pt x="192" y="84"/>
                  </a:lnTo>
                  <a:lnTo>
                    <a:pt x="196" y="95"/>
                  </a:lnTo>
                  <a:lnTo>
                    <a:pt x="198" y="103"/>
                  </a:lnTo>
                  <a:lnTo>
                    <a:pt x="199" y="111"/>
                  </a:lnTo>
                  <a:lnTo>
                    <a:pt x="201" y="116"/>
                  </a:lnTo>
                  <a:lnTo>
                    <a:pt x="203" y="124"/>
                  </a:lnTo>
                  <a:lnTo>
                    <a:pt x="205" y="132"/>
                  </a:lnTo>
                  <a:lnTo>
                    <a:pt x="207" y="139"/>
                  </a:lnTo>
                  <a:lnTo>
                    <a:pt x="213" y="168"/>
                  </a:lnTo>
                  <a:lnTo>
                    <a:pt x="213" y="173"/>
                  </a:lnTo>
                  <a:lnTo>
                    <a:pt x="215" y="181"/>
                  </a:lnTo>
                  <a:lnTo>
                    <a:pt x="217" y="185"/>
                  </a:lnTo>
                  <a:lnTo>
                    <a:pt x="217" y="190"/>
                  </a:lnTo>
                  <a:lnTo>
                    <a:pt x="220" y="200"/>
                  </a:lnTo>
                  <a:lnTo>
                    <a:pt x="224" y="208"/>
                  </a:lnTo>
                  <a:lnTo>
                    <a:pt x="228" y="210"/>
                  </a:lnTo>
                  <a:lnTo>
                    <a:pt x="228" y="204"/>
                  </a:lnTo>
                  <a:lnTo>
                    <a:pt x="228" y="194"/>
                  </a:lnTo>
                  <a:lnTo>
                    <a:pt x="226" y="168"/>
                  </a:lnTo>
                  <a:lnTo>
                    <a:pt x="222" y="133"/>
                  </a:lnTo>
                  <a:lnTo>
                    <a:pt x="220" y="97"/>
                  </a:lnTo>
                  <a:lnTo>
                    <a:pt x="222" y="61"/>
                  </a:lnTo>
                  <a:lnTo>
                    <a:pt x="224" y="46"/>
                  </a:lnTo>
                  <a:lnTo>
                    <a:pt x="228" y="33"/>
                  </a:lnTo>
                  <a:lnTo>
                    <a:pt x="232" y="25"/>
                  </a:lnTo>
                  <a:lnTo>
                    <a:pt x="234" y="21"/>
                  </a:lnTo>
                  <a:lnTo>
                    <a:pt x="243" y="14"/>
                  </a:lnTo>
                  <a:lnTo>
                    <a:pt x="251" y="8"/>
                  </a:lnTo>
                  <a:lnTo>
                    <a:pt x="258" y="4"/>
                  </a:lnTo>
                  <a:lnTo>
                    <a:pt x="274" y="0"/>
                  </a:lnTo>
                  <a:lnTo>
                    <a:pt x="295" y="4"/>
                  </a:lnTo>
                  <a:lnTo>
                    <a:pt x="300" y="12"/>
                  </a:lnTo>
                  <a:lnTo>
                    <a:pt x="304" y="19"/>
                  </a:lnTo>
                  <a:lnTo>
                    <a:pt x="306" y="31"/>
                  </a:lnTo>
                  <a:lnTo>
                    <a:pt x="304" y="42"/>
                  </a:lnTo>
                  <a:lnTo>
                    <a:pt x="302" y="50"/>
                  </a:lnTo>
                  <a:lnTo>
                    <a:pt x="300" y="56"/>
                  </a:lnTo>
                  <a:lnTo>
                    <a:pt x="296" y="67"/>
                  </a:lnTo>
                  <a:lnTo>
                    <a:pt x="293" y="73"/>
                  </a:lnTo>
                  <a:lnTo>
                    <a:pt x="291" y="78"/>
                  </a:lnTo>
                  <a:lnTo>
                    <a:pt x="289" y="88"/>
                  </a:lnTo>
                  <a:lnTo>
                    <a:pt x="285" y="101"/>
                  </a:lnTo>
                  <a:lnTo>
                    <a:pt x="289" y="105"/>
                  </a:lnTo>
                  <a:lnTo>
                    <a:pt x="295" y="105"/>
                  </a:lnTo>
                  <a:lnTo>
                    <a:pt x="319" y="101"/>
                  </a:lnTo>
                  <a:lnTo>
                    <a:pt x="352" y="99"/>
                  </a:lnTo>
                  <a:lnTo>
                    <a:pt x="374" y="105"/>
                  </a:lnTo>
                  <a:lnTo>
                    <a:pt x="376" y="109"/>
                  </a:lnTo>
                  <a:lnTo>
                    <a:pt x="376" y="113"/>
                  </a:lnTo>
                  <a:lnTo>
                    <a:pt x="376" y="118"/>
                  </a:lnTo>
                  <a:lnTo>
                    <a:pt x="371" y="126"/>
                  </a:lnTo>
                  <a:lnTo>
                    <a:pt x="365" y="132"/>
                  </a:lnTo>
                  <a:lnTo>
                    <a:pt x="357" y="137"/>
                  </a:lnTo>
                  <a:lnTo>
                    <a:pt x="352" y="143"/>
                  </a:lnTo>
                  <a:lnTo>
                    <a:pt x="344" y="149"/>
                  </a:lnTo>
                  <a:lnTo>
                    <a:pt x="327" y="158"/>
                  </a:lnTo>
                  <a:lnTo>
                    <a:pt x="312" y="168"/>
                  </a:lnTo>
                  <a:lnTo>
                    <a:pt x="298" y="175"/>
                  </a:lnTo>
                  <a:lnTo>
                    <a:pt x="289" y="185"/>
                  </a:lnTo>
                  <a:lnTo>
                    <a:pt x="283" y="194"/>
                  </a:lnTo>
                  <a:lnTo>
                    <a:pt x="283" y="204"/>
                  </a:lnTo>
                  <a:lnTo>
                    <a:pt x="287" y="210"/>
                  </a:lnTo>
                  <a:lnTo>
                    <a:pt x="293" y="213"/>
                  </a:lnTo>
                  <a:lnTo>
                    <a:pt x="310" y="217"/>
                  </a:lnTo>
                  <a:lnTo>
                    <a:pt x="357" y="217"/>
                  </a:lnTo>
                  <a:lnTo>
                    <a:pt x="403" y="221"/>
                  </a:lnTo>
                  <a:lnTo>
                    <a:pt x="416" y="227"/>
                  </a:lnTo>
                  <a:lnTo>
                    <a:pt x="418" y="232"/>
                  </a:lnTo>
                  <a:lnTo>
                    <a:pt x="418" y="240"/>
                  </a:lnTo>
                  <a:lnTo>
                    <a:pt x="416" y="248"/>
                  </a:lnTo>
                  <a:lnTo>
                    <a:pt x="410" y="253"/>
                  </a:lnTo>
                  <a:lnTo>
                    <a:pt x="405" y="259"/>
                  </a:lnTo>
                  <a:lnTo>
                    <a:pt x="397" y="263"/>
                  </a:lnTo>
                  <a:lnTo>
                    <a:pt x="380" y="272"/>
                  </a:lnTo>
                  <a:lnTo>
                    <a:pt x="359" y="278"/>
                  </a:lnTo>
                  <a:lnTo>
                    <a:pt x="338" y="286"/>
                  </a:lnTo>
                  <a:lnTo>
                    <a:pt x="319" y="293"/>
                  </a:lnTo>
                  <a:lnTo>
                    <a:pt x="289" y="312"/>
                  </a:lnTo>
                  <a:lnTo>
                    <a:pt x="283" y="324"/>
                  </a:lnTo>
                  <a:lnTo>
                    <a:pt x="279" y="335"/>
                  </a:lnTo>
                  <a:lnTo>
                    <a:pt x="279" y="344"/>
                  </a:lnTo>
                  <a:lnTo>
                    <a:pt x="279" y="348"/>
                  </a:lnTo>
                  <a:lnTo>
                    <a:pt x="283" y="352"/>
                  </a:lnTo>
                  <a:lnTo>
                    <a:pt x="289" y="360"/>
                  </a:lnTo>
                  <a:lnTo>
                    <a:pt x="300" y="363"/>
                  </a:lnTo>
                  <a:lnTo>
                    <a:pt x="329" y="362"/>
                  </a:lnTo>
                  <a:lnTo>
                    <a:pt x="357" y="350"/>
                  </a:lnTo>
                  <a:lnTo>
                    <a:pt x="369" y="343"/>
                  </a:lnTo>
                  <a:lnTo>
                    <a:pt x="378" y="335"/>
                  </a:lnTo>
                  <a:lnTo>
                    <a:pt x="390" y="329"/>
                  </a:lnTo>
                  <a:lnTo>
                    <a:pt x="401" y="325"/>
                  </a:lnTo>
                  <a:lnTo>
                    <a:pt x="428" y="322"/>
                  </a:lnTo>
                  <a:lnTo>
                    <a:pt x="443" y="327"/>
                  </a:lnTo>
                  <a:lnTo>
                    <a:pt x="452" y="339"/>
                  </a:lnTo>
                  <a:lnTo>
                    <a:pt x="456" y="354"/>
                  </a:lnTo>
                  <a:lnTo>
                    <a:pt x="456" y="373"/>
                  </a:lnTo>
                  <a:lnTo>
                    <a:pt x="454" y="382"/>
                  </a:lnTo>
                  <a:lnTo>
                    <a:pt x="452" y="392"/>
                  </a:lnTo>
                  <a:lnTo>
                    <a:pt x="449" y="400"/>
                  </a:lnTo>
                  <a:lnTo>
                    <a:pt x="443" y="409"/>
                  </a:lnTo>
                  <a:lnTo>
                    <a:pt x="437" y="415"/>
                  </a:lnTo>
                  <a:lnTo>
                    <a:pt x="431" y="422"/>
                  </a:lnTo>
                  <a:lnTo>
                    <a:pt x="422" y="428"/>
                  </a:lnTo>
                  <a:lnTo>
                    <a:pt x="414" y="432"/>
                  </a:lnTo>
                  <a:lnTo>
                    <a:pt x="393" y="436"/>
                  </a:lnTo>
                  <a:lnTo>
                    <a:pt x="369" y="440"/>
                  </a:lnTo>
                  <a:lnTo>
                    <a:pt x="315" y="445"/>
                  </a:lnTo>
                  <a:lnTo>
                    <a:pt x="274" y="455"/>
                  </a:lnTo>
                  <a:lnTo>
                    <a:pt x="262" y="462"/>
                  </a:lnTo>
                  <a:lnTo>
                    <a:pt x="256" y="472"/>
                  </a:lnTo>
                  <a:lnTo>
                    <a:pt x="258" y="478"/>
                  </a:lnTo>
                  <a:lnTo>
                    <a:pt x="262" y="481"/>
                  </a:lnTo>
                  <a:lnTo>
                    <a:pt x="276" y="483"/>
                  </a:lnTo>
                  <a:lnTo>
                    <a:pt x="315" y="478"/>
                  </a:lnTo>
                  <a:lnTo>
                    <a:pt x="336" y="472"/>
                  </a:lnTo>
                  <a:lnTo>
                    <a:pt x="357" y="472"/>
                  </a:lnTo>
                  <a:lnTo>
                    <a:pt x="372" y="474"/>
                  </a:lnTo>
                  <a:lnTo>
                    <a:pt x="382" y="483"/>
                  </a:lnTo>
                  <a:lnTo>
                    <a:pt x="384" y="491"/>
                  </a:lnTo>
                  <a:lnTo>
                    <a:pt x="384" y="500"/>
                  </a:lnTo>
                  <a:lnTo>
                    <a:pt x="382" y="514"/>
                  </a:lnTo>
                  <a:lnTo>
                    <a:pt x="382" y="519"/>
                  </a:lnTo>
                  <a:lnTo>
                    <a:pt x="380" y="527"/>
                  </a:lnTo>
                  <a:lnTo>
                    <a:pt x="376" y="535"/>
                  </a:lnTo>
                  <a:lnTo>
                    <a:pt x="374" y="542"/>
                  </a:lnTo>
                  <a:lnTo>
                    <a:pt x="371" y="550"/>
                  </a:lnTo>
                  <a:lnTo>
                    <a:pt x="367" y="559"/>
                  </a:lnTo>
                  <a:lnTo>
                    <a:pt x="365" y="567"/>
                  </a:lnTo>
                  <a:lnTo>
                    <a:pt x="359" y="574"/>
                  </a:lnTo>
                  <a:lnTo>
                    <a:pt x="355" y="584"/>
                  </a:lnTo>
                  <a:lnTo>
                    <a:pt x="352" y="592"/>
                  </a:lnTo>
                  <a:lnTo>
                    <a:pt x="346" y="599"/>
                  </a:lnTo>
                  <a:lnTo>
                    <a:pt x="342" y="607"/>
                  </a:lnTo>
                  <a:lnTo>
                    <a:pt x="336" y="616"/>
                  </a:lnTo>
                  <a:lnTo>
                    <a:pt x="331" y="624"/>
                  </a:lnTo>
                  <a:lnTo>
                    <a:pt x="325" y="630"/>
                  </a:lnTo>
                  <a:lnTo>
                    <a:pt x="319" y="637"/>
                  </a:lnTo>
                  <a:lnTo>
                    <a:pt x="314" y="645"/>
                  </a:lnTo>
                  <a:lnTo>
                    <a:pt x="306" y="650"/>
                  </a:lnTo>
                  <a:lnTo>
                    <a:pt x="300" y="656"/>
                  </a:lnTo>
                  <a:lnTo>
                    <a:pt x="295" y="660"/>
                  </a:lnTo>
                  <a:lnTo>
                    <a:pt x="281" y="670"/>
                  </a:lnTo>
                  <a:lnTo>
                    <a:pt x="268" y="675"/>
                  </a:lnTo>
                  <a:lnTo>
                    <a:pt x="255" y="679"/>
                  </a:lnTo>
                  <a:lnTo>
                    <a:pt x="230" y="685"/>
                  </a:lnTo>
                  <a:lnTo>
                    <a:pt x="207" y="694"/>
                  </a:lnTo>
                  <a:lnTo>
                    <a:pt x="190" y="708"/>
                  </a:lnTo>
                  <a:lnTo>
                    <a:pt x="182" y="715"/>
                  </a:lnTo>
                  <a:lnTo>
                    <a:pt x="177" y="723"/>
                  </a:lnTo>
                  <a:lnTo>
                    <a:pt x="171" y="728"/>
                  </a:lnTo>
                  <a:lnTo>
                    <a:pt x="165" y="736"/>
                  </a:lnTo>
                  <a:lnTo>
                    <a:pt x="158" y="747"/>
                  </a:lnTo>
                  <a:lnTo>
                    <a:pt x="154" y="755"/>
                  </a:lnTo>
                  <a:lnTo>
                    <a:pt x="152" y="759"/>
                  </a:lnTo>
                  <a:lnTo>
                    <a:pt x="182" y="626"/>
                  </a:lnTo>
                  <a:lnTo>
                    <a:pt x="344" y="517"/>
                  </a:lnTo>
                  <a:lnTo>
                    <a:pt x="190" y="584"/>
                  </a:lnTo>
                  <a:lnTo>
                    <a:pt x="228" y="426"/>
                  </a:lnTo>
                  <a:lnTo>
                    <a:pt x="409" y="384"/>
                  </a:lnTo>
                  <a:lnTo>
                    <a:pt x="234" y="394"/>
                  </a:lnTo>
                  <a:lnTo>
                    <a:pt x="253" y="287"/>
                  </a:lnTo>
                  <a:lnTo>
                    <a:pt x="380" y="244"/>
                  </a:lnTo>
                  <a:lnTo>
                    <a:pt x="258" y="259"/>
                  </a:lnTo>
                  <a:lnTo>
                    <a:pt x="270" y="171"/>
                  </a:lnTo>
                  <a:lnTo>
                    <a:pt x="334" y="124"/>
                  </a:lnTo>
                  <a:lnTo>
                    <a:pt x="264" y="149"/>
                  </a:lnTo>
                  <a:lnTo>
                    <a:pt x="262" y="33"/>
                  </a:lnTo>
                  <a:lnTo>
                    <a:pt x="249" y="181"/>
                  </a:lnTo>
                  <a:lnTo>
                    <a:pt x="232" y="293"/>
                  </a:lnTo>
                  <a:lnTo>
                    <a:pt x="161" y="84"/>
                  </a:lnTo>
                  <a:lnTo>
                    <a:pt x="218" y="335"/>
                  </a:lnTo>
                  <a:lnTo>
                    <a:pt x="198" y="419"/>
                  </a:lnTo>
                  <a:lnTo>
                    <a:pt x="97" y="244"/>
                  </a:lnTo>
                  <a:lnTo>
                    <a:pt x="184" y="459"/>
                  </a:lnTo>
                  <a:lnTo>
                    <a:pt x="156" y="584"/>
                  </a:lnTo>
                  <a:lnTo>
                    <a:pt x="44" y="457"/>
                  </a:lnTo>
                  <a:lnTo>
                    <a:pt x="148" y="622"/>
                  </a:lnTo>
                  <a:lnTo>
                    <a:pt x="146" y="639"/>
                  </a:lnTo>
                  <a:lnTo>
                    <a:pt x="144" y="656"/>
                  </a:lnTo>
                  <a:lnTo>
                    <a:pt x="142" y="679"/>
                  </a:lnTo>
                  <a:lnTo>
                    <a:pt x="139" y="704"/>
                  </a:lnTo>
                  <a:lnTo>
                    <a:pt x="135" y="727"/>
                  </a:lnTo>
                  <a:lnTo>
                    <a:pt x="133" y="734"/>
                  </a:lnTo>
                  <a:lnTo>
                    <a:pt x="131" y="740"/>
                  </a:lnTo>
                  <a:lnTo>
                    <a:pt x="131" y="746"/>
                  </a:lnTo>
                  <a:lnTo>
                    <a:pt x="129" y="749"/>
                  </a:lnTo>
                  <a:lnTo>
                    <a:pt x="127" y="755"/>
                  </a:lnTo>
                  <a:lnTo>
                    <a:pt x="127" y="761"/>
                  </a:lnTo>
                  <a:lnTo>
                    <a:pt x="123" y="768"/>
                  </a:lnTo>
                  <a:lnTo>
                    <a:pt x="120" y="778"/>
                  </a:lnTo>
                  <a:lnTo>
                    <a:pt x="118" y="784"/>
                  </a:lnTo>
                  <a:lnTo>
                    <a:pt x="114" y="789"/>
                  </a:lnTo>
                  <a:lnTo>
                    <a:pt x="112" y="793"/>
                  </a:lnTo>
                  <a:lnTo>
                    <a:pt x="108" y="799"/>
                  </a:lnTo>
                  <a:lnTo>
                    <a:pt x="104" y="804"/>
                  </a:lnTo>
                  <a:lnTo>
                    <a:pt x="101" y="810"/>
                  </a:lnTo>
                  <a:lnTo>
                    <a:pt x="97" y="818"/>
                  </a:lnTo>
                  <a:lnTo>
                    <a:pt x="93" y="823"/>
                  </a:lnTo>
                  <a:lnTo>
                    <a:pt x="87" y="829"/>
                  </a:lnTo>
                  <a:lnTo>
                    <a:pt x="83" y="835"/>
                  </a:lnTo>
                  <a:lnTo>
                    <a:pt x="80" y="842"/>
                  </a:lnTo>
                  <a:lnTo>
                    <a:pt x="74" y="848"/>
                  </a:lnTo>
                  <a:lnTo>
                    <a:pt x="70" y="854"/>
                  </a:lnTo>
                  <a:lnTo>
                    <a:pt x="66" y="860"/>
                  </a:lnTo>
                  <a:lnTo>
                    <a:pt x="57" y="873"/>
                  </a:lnTo>
                  <a:lnTo>
                    <a:pt x="53" y="879"/>
                  </a:lnTo>
                  <a:lnTo>
                    <a:pt x="47" y="882"/>
                  </a:lnTo>
                  <a:lnTo>
                    <a:pt x="40" y="894"/>
                  </a:lnTo>
                  <a:lnTo>
                    <a:pt x="34" y="901"/>
                  </a:lnTo>
                  <a:lnTo>
                    <a:pt x="28" y="909"/>
                  </a:lnTo>
                  <a:lnTo>
                    <a:pt x="25" y="915"/>
                  </a:lnTo>
                  <a:lnTo>
                    <a:pt x="19" y="919"/>
                  </a:lnTo>
                  <a:lnTo>
                    <a:pt x="19" y="799"/>
                  </a:lnTo>
                  <a:lnTo>
                    <a:pt x="26" y="801"/>
                  </a:lnTo>
                  <a:lnTo>
                    <a:pt x="51" y="795"/>
                  </a:lnTo>
                  <a:lnTo>
                    <a:pt x="78" y="780"/>
                  </a:lnTo>
                  <a:lnTo>
                    <a:pt x="78" y="780"/>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6427" name="Freeform 43"/>
            <p:cNvSpPr>
              <a:spLocks/>
            </p:cNvSpPr>
            <p:nvPr/>
          </p:nvSpPr>
          <p:spPr bwMode="auto">
            <a:xfrm rot="1411064">
              <a:off x="338" y="480"/>
              <a:ext cx="286" cy="407"/>
            </a:xfrm>
            <a:custGeom>
              <a:avLst/>
              <a:gdLst/>
              <a:ahLst/>
              <a:cxnLst>
                <a:cxn ang="0">
                  <a:pos x="456" y="144"/>
                </a:cxn>
                <a:cxn ang="0">
                  <a:pos x="432" y="222"/>
                </a:cxn>
                <a:cxn ang="0">
                  <a:pos x="437" y="270"/>
                </a:cxn>
                <a:cxn ang="0">
                  <a:pos x="451" y="315"/>
                </a:cxn>
                <a:cxn ang="0">
                  <a:pos x="464" y="368"/>
                </a:cxn>
                <a:cxn ang="0">
                  <a:pos x="462" y="458"/>
                </a:cxn>
                <a:cxn ang="0">
                  <a:pos x="435" y="503"/>
                </a:cxn>
                <a:cxn ang="0">
                  <a:pos x="401" y="538"/>
                </a:cxn>
                <a:cxn ang="0">
                  <a:pos x="395" y="507"/>
                </a:cxn>
                <a:cxn ang="0">
                  <a:pos x="388" y="458"/>
                </a:cxn>
                <a:cxn ang="0">
                  <a:pos x="338" y="454"/>
                </a:cxn>
                <a:cxn ang="0">
                  <a:pos x="331" y="521"/>
                </a:cxn>
                <a:cxn ang="0">
                  <a:pos x="348" y="587"/>
                </a:cxn>
                <a:cxn ang="0">
                  <a:pos x="342" y="654"/>
                </a:cxn>
                <a:cxn ang="0">
                  <a:pos x="285" y="640"/>
                </a:cxn>
                <a:cxn ang="0">
                  <a:pos x="270" y="572"/>
                </a:cxn>
                <a:cxn ang="0">
                  <a:pos x="240" y="570"/>
                </a:cxn>
                <a:cxn ang="0">
                  <a:pos x="241" y="631"/>
                </a:cxn>
                <a:cxn ang="0">
                  <a:pos x="245" y="667"/>
                </a:cxn>
                <a:cxn ang="0">
                  <a:pos x="247" y="711"/>
                </a:cxn>
                <a:cxn ang="0">
                  <a:pos x="241" y="785"/>
                </a:cxn>
                <a:cxn ang="0">
                  <a:pos x="183" y="770"/>
                </a:cxn>
                <a:cxn ang="0">
                  <a:pos x="179" y="713"/>
                </a:cxn>
                <a:cxn ang="0">
                  <a:pos x="184" y="652"/>
                </a:cxn>
                <a:cxn ang="0">
                  <a:pos x="175" y="638"/>
                </a:cxn>
                <a:cxn ang="0">
                  <a:pos x="129" y="796"/>
                </a:cxn>
                <a:cxn ang="0">
                  <a:pos x="78" y="813"/>
                </a:cxn>
                <a:cxn ang="0">
                  <a:pos x="63" y="758"/>
                </a:cxn>
                <a:cxn ang="0">
                  <a:pos x="93" y="713"/>
                </a:cxn>
                <a:cxn ang="0">
                  <a:pos x="8" y="680"/>
                </a:cxn>
                <a:cxn ang="0">
                  <a:pos x="42" y="654"/>
                </a:cxn>
                <a:cxn ang="0">
                  <a:pos x="122" y="625"/>
                </a:cxn>
                <a:cxn ang="0">
                  <a:pos x="13" y="566"/>
                </a:cxn>
                <a:cxn ang="0">
                  <a:pos x="23" y="528"/>
                </a:cxn>
                <a:cxn ang="0">
                  <a:pos x="146" y="509"/>
                </a:cxn>
                <a:cxn ang="0">
                  <a:pos x="160" y="464"/>
                </a:cxn>
                <a:cxn ang="0">
                  <a:pos x="57" y="465"/>
                </a:cxn>
                <a:cxn ang="0">
                  <a:pos x="4" y="405"/>
                </a:cxn>
                <a:cxn ang="0">
                  <a:pos x="42" y="365"/>
                </a:cxn>
                <a:cxn ang="0">
                  <a:pos x="202" y="376"/>
                </a:cxn>
                <a:cxn ang="0">
                  <a:pos x="169" y="344"/>
                </a:cxn>
                <a:cxn ang="0">
                  <a:pos x="108" y="302"/>
                </a:cxn>
                <a:cxn ang="0">
                  <a:pos x="135" y="258"/>
                </a:cxn>
                <a:cxn ang="0">
                  <a:pos x="171" y="216"/>
                </a:cxn>
                <a:cxn ang="0">
                  <a:pos x="217" y="184"/>
                </a:cxn>
                <a:cxn ang="0">
                  <a:pos x="281" y="165"/>
                </a:cxn>
                <a:cxn ang="0">
                  <a:pos x="376" y="140"/>
                </a:cxn>
                <a:cxn ang="0">
                  <a:pos x="152" y="296"/>
                </a:cxn>
                <a:cxn ang="0">
                  <a:pos x="42" y="549"/>
                </a:cxn>
                <a:cxn ang="0">
                  <a:pos x="150" y="646"/>
                </a:cxn>
                <a:cxn ang="0">
                  <a:pos x="289" y="399"/>
                </a:cxn>
                <a:cxn ang="0">
                  <a:pos x="390" y="197"/>
                </a:cxn>
                <a:cxn ang="0">
                  <a:pos x="422" y="131"/>
                </a:cxn>
                <a:cxn ang="0">
                  <a:pos x="447" y="99"/>
                </a:cxn>
                <a:cxn ang="0">
                  <a:pos x="477" y="72"/>
                </a:cxn>
                <a:cxn ang="0">
                  <a:pos x="513" y="43"/>
                </a:cxn>
                <a:cxn ang="0">
                  <a:pos x="563" y="7"/>
                </a:cxn>
                <a:cxn ang="0">
                  <a:pos x="479" y="118"/>
                </a:cxn>
              </a:cxnLst>
              <a:rect l="0" t="0" r="r" b="b"/>
              <a:pathLst>
                <a:path w="572" h="813">
                  <a:moveTo>
                    <a:pt x="479" y="118"/>
                  </a:moveTo>
                  <a:lnTo>
                    <a:pt x="477" y="119"/>
                  </a:lnTo>
                  <a:lnTo>
                    <a:pt x="470" y="125"/>
                  </a:lnTo>
                  <a:lnTo>
                    <a:pt x="466" y="131"/>
                  </a:lnTo>
                  <a:lnTo>
                    <a:pt x="460" y="137"/>
                  </a:lnTo>
                  <a:lnTo>
                    <a:pt x="456" y="144"/>
                  </a:lnTo>
                  <a:lnTo>
                    <a:pt x="451" y="152"/>
                  </a:lnTo>
                  <a:lnTo>
                    <a:pt x="441" y="171"/>
                  </a:lnTo>
                  <a:lnTo>
                    <a:pt x="435" y="194"/>
                  </a:lnTo>
                  <a:lnTo>
                    <a:pt x="432" y="207"/>
                  </a:lnTo>
                  <a:lnTo>
                    <a:pt x="432" y="215"/>
                  </a:lnTo>
                  <a:lnTo>
                    <a:pt x="432" y="222"/>
                  </a:lnTo>
                  <a:lnTo>
                    <a:pt x="432" y="230"/>
                  </a:lnTo>
                  <a:lnTo>
                    <a:pt x="432" y="237"/>
                  </a:lnTo>
                  <a:lnTo>
                    <a:pt x="433" y="245"/>
                  </a:lnTo>
                  <a:lnTo>
                    <a:pt x="435" y="254"/>
                  </a:lnTo>
                  <a:lnTo>
                    <a:pt x="437" y="262"/>
                  </a:lnTo>
                  <a:lnTo>
                    <a:pt x="437" y="270"/>
                  </a:lnTo>
                  <a:lnTo>
                    <a:pt x="439" y="279"/>
                  </a:lnTo>
                  <a:lnTo>
                    <a:pt x="441" y="287"/>
                  </a:lnTo>
                  <a:lnTo>
                    <a:pt x="445" y="294"/>
                  </a:lnTo>
                  <a:lnTo>
                    <a:pt x="445" y="302"/>
                  </a:lnTo>
                  <a:lnTo>
                    <a:pt x="449" y="310"/>
                  </a:lnTo>
                  <a:lnTo>
                    <a:pt x="451" y="315"/>
                  </a:lnTo>
                  <a:lnTo>
                    <a:pt x="452" y="323"/>
                  </a:lnTo>
                  <a:lnTo>
                    <a:pt x="454" y="330"/>
                  </a:lnTo>
                  <a:lnTo>
                    <a:pt x="458" y="344"/>
                  </a:lnTo>
                  <a:lnTo>
                    <a:pt x="460" y="349"/>
                  </a:lnTo>
                  <a:lnTo>
                    <a:pt x="462" y="357"/>
                  </a:lnTo>
                  <a:lnTo>
                    <a:pt x="464" y="368"/>
                  </a:lnTo>
                  <a:lnTo>
                    <a:pt x="468" y="380"/>
                  </a:lnTo>
                  <a:lnTo>
                    <a:pt x="470" y="393"/>
                  </a:lnTo>
                  <a:lnTo>
                    <a:pt x="472" y="405"/>
                  </a:lnTo>
                  <a:lnTo>
                    <a:pt x="472" y="416"/>
                  </a:lnTo>
                  <a:lnTo>
                    <a:pt x="470" y="437"/>
                  </a:lnTo>
                  <a:lnTo>
                    <a:pt x="462" y="458"/>
                  </a:lnTo>
                  <a:lnTo>
                    <a:pt x="456" y="469"/>
                  </a:lnTo>
                  <a:lnTo>
                    <a:pt x="452" y="479"/>
                  </a:lnTo>
                  <a:lnTo>
                    <a:pt x="449" y="483"/>
                  </a:lnTo>
                  <a:lnTo>
                    <a:pt x="447" y="486"/>
                  </a:lnTo>
                  <a:lnTo>
                    <a:pt x="441" y="496"/>
                  </a:lnTo>
                  <a:lnTo>
                    <a:pt x="435" y="503"/>
                  </a:lnTo>
                  <a:lnTo>
                    <a:pt x="430" y="509"/>
                  </a:lnTo>
                  <a:lnTo>
                    <a:pt x="424" y="517"/>
                  </a:lnTo>
                  <a:lnTo>
                    <a:pt x="418" y="521"/>
                  </a:lnTo>
                  <a:lnTo>
                    <a:pt x="413" y="526"/>
                  </a:lnTo>
                  <a:lnTo>
                    <a:pt x="409" y="530"/>
                  </a:lnTo>
                  <a:lnTo>
                    <a:pt x="401" y="538"/>
                  </a:lnTo>
                  <a:lnTo>
                    <a:pt x="394" y="541"/>
                  </a:lnTo>
                  <a:lnTo>
                    <a:pt x="394" y="538"/>
                  </a:lnTo>
                  <a:lnTo>
                    <a:pt x="394" y="528"/>
                  </a:lnTo>
                  <a:lnTo>
                    <a:pt x="394" y="522"/>
                  </a:lnTo>
                  <a:lnTo>
                    <a:pt x="394" y="515"/>
                  </a:lnTo>
                  <a:lnTo>
                    <a:pt x="395" y="507"/>
                  </a:lnTo>
                  <a:lnTo>
                    <a:pt x="394" y="500"/>
                  </a:lnTo>
                  <a:lnTo>
                    <a:pt x="394" y="490"/>
                  </a:lnTo>
                  <a:lnTo>
                    <a:pt x="392" y="481"/>
                  </a:lnTo>
                  <a:lnTo>
                    <a:pt x="392" y="473"/>
                  </a:lnTo>
                  <a:lnTo>
                    <a:pt x="390" y="465"/>
                  </a:lnTo>
                  <a:lnTo>
                    <a:pt x="388" y="458"/>
                  </a:lnTo>
                  <a:lnTo>
                    <a:pt x="384" y="450"/>
                  </a:lnTo>
                  <a:lnTo>
                    <a:pt x="375" y="441"/>
                  </a:lnTo>
                  <a:lnTo>
                    <a:pt x="365" y="437"/>
                  </a:lnTo>
                  <a:lnTo>
                    <a:pt x="356" y="439"/>
                  </a:lnTo>
                  <a:lnTo>
                    <a:pt x="346" y="445"/>
                  </a:lnTo>
                  <a:lnTo>
                    <a:pt x="338" y="454"/>
                  </a:lnTo>
                  <a:lnTo>
                    <a:pt x="333" y="467"/>
                  </a:lnTo>
                  <a:lnTo>
                    <a:pt x="327" y="481"/>
                  </a:lnTo>
                  <a:lnTo>
                    <a:pt x="327" y="496"/>
                  </a:lnTo>
                  <a:lnTo>
                    <a:pt x="327" y="503"/>
                  </a:lnTo>
                  <a:lnTo>
                    <a:pt x="329" y="511"/>
                  </a:lnTo>
                  <a:lnTo>
                    <a:pt x="331" y="521"/>
                  </a:lnTo>
                  <a:lnTo>
                    <a:pt x="333" y="528"/>
                  </a:lnTo>
                  <a:lnTo>
                    <a:pt x="337" y="540"/>
                  </a:lnTo>
                  <a:lnTo>
                    <a:pt x="340" y="551"/>
                  </a:lnTo>
                  <a:lnTo>
                    <a:pt x="342" y="562"/>
                  </a:lnTo>
                  <a:lnTo>
                    <a:pt x="346" y="576"/>
                  </a:lnTo>
                  <a:lnTo>
                    <a:pt x="348" y="587"/>
                  </a:lnTo>
                  <a:lnTo>
                    <a:pt x="352" y="598"/>
                  </a:lnTo>
                  <a:lnTo>
                    <a:pt x="352" y="612"/>
                  </a:lnTo>
                  <a:lnTo>
                    <a:pt x="352" y="623"/>
                  </a:lnTo>
                  <a:lnTo>
                    <a:pt x="348" y="642"/>
                  </a:lnTo>
                  <a:lnTo>
                    <a:pt x="344" y="650"/>
                  </a:lnTo>
                  <a:lnTo>
                    <a:pt x="342" y="654"/>
                  </a:lnTo>
                  <a:lnTo>
                    <a:pt x="338" y="657"/>
                  </a:lnTo>
                  <a:lnTo>
                    <a:pt x="331" y="661"/>
                  </a:lnTo>
                  <a:lnTo>
                    <a:pt x="321" y="665"/>
                  </a:lnTo>
                  <a:lnTo>
                    <a:pt x="302" y="663"/>
                  </a:lnTo>
                  <a:lnTo>
                    <a:pt x="291" y="650"/>
                  </a:lnTo>
                  <a:lnTo>
                    <a:pt x="285" y="640"/>
                  </a:lnTo>
                  <a:lnTo>
                    <a:pt x="281" y="629"/>
                  </a:lnTo>
                  <a:lnTo>
                    <a:pt x="279" y="617"/>
                  </a:lnTo>
                  <a:lnTo>
                    <a:pt x="278" y="606"/>
                  </a:lnTo>
                  <a:lnTo>
                    <a:pt x="276" y="595"/>
                  </a:lnTo>
                  <a:lnTo>
                    <a:pt x="272" y="581"/>
                  </a:lnTo>
                  <a:lnTo>
                    <a:pt x="270" y="572"/>
                  </a:lnTo>
                  <a:lnTo>
                    <a:pt x="268" y="562"/>
                  </a:lnTo>
                  <a:lnTo>
                    <a:pt x="260" y="547"/>
                  </a:lnTo>
                  <a:lnTo>
                    <a:pt x="251" y="543"/>
                  </a:lnTo>
                  <a:lnTo>
                    <a:pt x="245" y="547"/>
                  </a:lnTo>
                  <a:lnTo>
                    <a:pt x="241" y="557"/>
                  </a:lnTo>
                  <a:lnTo>
                    <a:pt x="240" y="570"/>
                  </a:lnTo>
                  <a:lnTo>
                    <a:pt x="240" y="579"/>
                  </a:lnTo>
                  <a:lnTo>
                    <a:pt x="240" y="589"/>
                  </a:lnTo>
                  <a:lnTo>
                    <a:pt x="240" y="598"/>
                  </a:lnTo>
                  <a:lnTo>
                    <a:pt x="241" y="608"/>
                  </a:lnTo>
                  <a:lnTo>
                    <a:pt x="241" y="619"/>
                  </a:lnTo>
                  <a:lnTo>
                    <a:pt x="241" y="631"/>
                  </a:lnTo>
                  <a:lnTo>
                    <a:pt x="243" y="636"/>
                  </a:lnTo>
                  <a:lnTo>
                    <a:pt x="243" y="644"/>
                  </a:lnTo>
                  <a:lnTo>
                    <a:pt x="243" y="650"/>
                  </a:lnTo>
                  <a:lnTo>
                    <a:pt x="243" y="655"/>
                  </a:lnTo>
                  <a:lnTo>
                    <a:pt x="245" y="661"/>
                  </a:lnTo>
                  <a:lnTo>
                    <a:pt x="245" y="667"/>
                  </a:lnTo>
                  <a:lnTo>
                    <a:pt x="245" y="675"/>
                  </a:lnTo>
                  <a:lnTo>
                    <a:pt x="245" y="680"/>
                  </a:lnTo>
                  <a:lnTo>
                    <a:pt x="247" y="692"/>
                  </a:lnTo>
                  <a:lnTo>
                    <a:pt x="247" y="699"/>
                  </a:lnTo>
                  <a:lnTo>
                    <a:pt x="247" y="705"/>
                  </a:lnTo>
                  <a:lnTo>
                    <a:pt x="247" y="711"/>
                  </a:lnTo>
                  <a:lnTo>
                    <a:pt x="247" y="716"/>
                  </a:lnTo>
                  <a:lnTo>
                    <a:pt x="247" y="728"/>
                  </a:lnTo>
                  <a:lnTo>
                    <a:pt x="247" y="739"/>
                  </a:lnTo>
                  <a:lnTo>
                    <a:pt x="247" y="751"/>
                  </a:lnTo>
                  <a:lnTo>
                    <a:pt x="245" y="770"/>
                  </a:lnTo>
                  <a:lnTo>
                    <a:pt x="241" y="785"/>
                  </a:lnTo>
                  <a:lnTo>
                    <a:pt x="236" y="798"/>
                  </a:lnTo>
                  <a:lnTo>
                    <a:pt x="228" y="806"/>
                  </a:lnTo>
                  <a:lnTo>
                    <a:pt x="217" y="806"/>
                  </a:lnTo>
                  <a:lnTo>
                    <a:pt x="198" y="798"/>
                  </a:lnTo>
                  <a:lnTo>
                    <a:pt x="184" y="781"/>
                  </a:lnTo>
                  <a:lnTo>
                    <a:pt x="183" y="770"/>
                  </a:lnTo>
                  <a:lnTo>
                    <a:pt x="179" y="756"/>
                  </a:lnTo>
                  <a:lnTo>
                    <a:pt x="179" y="743"/>
                  </a:lnTo>
                  <a:lnTo>
                    <a:pt x="179" y="735"/>
                  </a:lnTo>
                  <a:lnTo>
                    <a:pt x="179" y="728"/>
                  </a:lnTo>
                  <a:lnTo>
                    <a:pt x="179" y="720"/>
                  </a:lnTo>
                  <a:lnTo>
                    <a:pt x="179" y="713"/>
                  </a:lnTo>
                  <a:lnTo>
                    <a:pt x="179" y="705"/>
                  </a:lnTo>
                  <a:lnTo>
                    <a:pt x="181" y="697"/>
                  </a:lnTo>
                  <a:lnTo>
                    <a:pt x="183" y="669"/>
                  </a:lnTo>
                  <a:lnTo>
                    <a:pt x="183" y="663"/>
                  </a:lnTo>
                  <a:lnTo>
                    <a:pt x="183" y="657"/>
                  </a:lnTo>
                  <a:lnTo>
                    <a:pt x="184" y="652"/>
                  </a:lnTo>
                  <a:lnTo>
                    <a:pt x="184" y="646"/>
                  </a:lnTo>
                  <a:lnTo>
                    <a:pt x="183" y="635"/>
                  </a:lnTo>
                  <a:lnTo>
                    <a:pt x="183" y="627"/>
                  </a:lnTo>
                  <a:lnTo>
                    <a:pt x="179" y="625"/>
                  </a:lnTo>
                  <a:lnTo>
                    <a:pt x="177" y="629"/>
                  </a:lnTo>
                  <a:lnTo>
                    <a:pt x="175" y="638"/>
                  </a:lnTo>
                  <a:lnTo>
                    <a:pt x="169" y="665"/>
                  </a:lnTo>
                  <a:lnTo>
                    <a:pt x="164" y="699"/>
                  </a:lnTo>
                  <a:lnTo>
                    <a:pt x="154" y="735"/>
                  </a:lnTo>
                  <a:lnTo>
                    <a:pt x="144" y="770"/>
                  </a:lnTo>
                  <a:lnTo>
                    <a:pt x="137" y="783"/>
                  </a:lnTo>
                  <a:lnTo>
                    <a:pt x="129" y="796"/>
                  </a:lnTo>
                  <a:lnTo>
                    <a:pt x="125" y="800"/>
                  </a:lnTo>
                  <a:lnTo>
                    <a:pt x="120" y="804"/>
                  </a:lnTo>
                  <a:lnTo>
                    <a:pt x="110" y="809"/>
                  </a:lnTo>
                  <a:lnTo>
                    <a:pt x="101" y="811"/>
                  </a:lnTo>
                  <a:lnTo>
                    <a:pt x="93" y="813"/>
                  </a:lnTo>
                  <a:lnTo>
                    <a:pt x="78" y="813"/>
                  </a:lnTo>
                  <a:lnTo>
                    <a:pt x="59" y="804"/>
                  </a:lnTo>
                  <a:lnTo>
                    <a:pt x="53" y="796"/>
                  </a:lnTo>
                  <a:lnTo>
                    <a:pt x="53" y="785"/>
                  </a:lnTo>
                  <a:lnTo>
                    <a:pt x="55" y="775"/>
                  </a:lnTo>
                  <a:lnTo>
                    <a:pt x="59" y="764"/>
                  </a:lnTo>
                  <a:lnTo>
                    <a:pt x="63" y="758"/>
                  </a:lnTo>
                  <a:lnTo>
                    <a:pt x="67" y="754"/>
                  </a:lnTo>
                  <a:lnTo>
                    <a:pt x="74" y="743"/>
                  </a:lnTo>
                  <a:lnTo>
                    <a:pt x="78" y="739"/>
                  </a:lnTo>
                  <a:lnTo>
                    <a:pt x="82" y="733"/>
                  </a:lnTo>
                  <a:lnTo>
                    <a:pt x="87" y="726"/>
                  </a:lnTo>
                  <a:lnTo>
                    <a:pt x="93" y="713"/>
                  </a:lnTo>
                  <a:lnTo>
                    <a:pt x="91" y="709"/>
                  </a:lnTo>
                  <a:lnTo>
                    <a:pt x="86" y="707"/>
                  </a:lnTo>
                  <a:lnTo>
                    <a:pt x="61" y="703"/>
                  </a:lnTo>
                  <a:lnTo>
                    <a:pt x="29" y="695"/>
                  </a:lnTo>
                  <a:lnTo>
                    <a:pt x="10" y="684"/>
                  </a:lnTo>
                  <a:lnTo>
                    <a:pt x="8" y="680"/>
                  </a:lnTo>
                  <a:lnTo>
                    <a:pt x="10" y="676"/>
                  </a:lnTo>
                  <a:lnTo>
                    <a:pt x="11" y="671"/>
                  </a:lnTo>
                  <a:lnTo>
                    <a:pt x="17" y="665"/>
                  </a:lnTo>
                  <a:lnTo>
                    <a:pt x="25" y="661"/>
                  </a:lnTo>
                  <a:lnTo>
                    <a:pt x="34" y="657"/>
                  </a:lnTo>
                  <a:lnTo>
                    <a:pt x="42" y="654"/>
                  </a:lnTo>
                  <a:lnTo>
                    <a:pt x="51" y="652"/>
                  </a:lnTo>
                  <a:lnTo>
                    <a:pt x="68" y="646"/>
                  </a:lnTo>
                  <a:lnTo>
                    <a:pt x="86" y="642"/>
                  </a:lnTo>
                  <a:lnTo>
                    <a:pt x="103" y="638"/>
                  </a:lnTo>
                  <a:lnTo>
                    <a:pt x="114" y="633"/>
                  </a:lnTo>
                  <a:lnTo>
                    <a:pt x="122" y="625"/>
                  </a:lnTo>
                  <a:lnTo>
                    <a:pt x="124" y="614"/>
                  </a:lnTo>
                  <a:lnTo>
                    <a:pt x="122" y="610"/>
                  </a:lnTo>
                  <a:lnTo>
                    <a:pt x="118" y="604"/>
                  </a:lnTo>
                  <a:lnTo>
                    <a:pt x="101" y="595"/>
                  </a:lnTo>
                  <a:lnTo>
                    <a:pt x="55" y="581"/>
                  </a:lnTo>
                  <a:lnTo>
                    <a:pt x="13" y="566"/>
                  </a:lnTo>
                  <a:lnTo>
                    <a:pt x="4" y="555"/>
                  </a:lnTo>
                  <a:lnTo>
                    <a:pt x="2" y="549"/>
                  </a:lnTo>
                  <a:lnTo>
                    <a:pt x="4" y="543"/>
                  </a:lnTo>
                  <a:lnTo>
                    <a:pt x="10" y="538"/>
                  </a:lnTo>
                  <a:lnTo>
                    <a:pt x="15" y="532"/>
                  </a:lnTo>
                  <a:lnTo>
                    <a:pt x="23" y="528"/>
                  </a:lnTo>
                  <a:lnTo>
                    <a:pt x="30" y="526"/>
                  </a:lnTo>
                  <a:lnTo>
                    <a:pt x="49" y="522"/>
                  </a:lnTo>
                  <a:lnTo>
                    <a:pt x="70" y="522"/>
                  </a:lnTo>
                  <a:lnTo>
                    <a:pt x="93" y="521"/>
                  </a:lnTo>
                  <a:lnTo>
                    <a:pt x="114" y="521"/>
                  </a:lnTo>
                  <a:lnTo>
                    <a:pt x="146" y="509"/>
                  </a:lnTo>
                  <a:lnTo>
                    <a:pt x="158" y="500"/>
                  </a:lnTo>
                  <a:lnTo>
                    <a:pt x="164" y="490"/>
                  </a:lnTo>
                  <a:lnTo>
                    <a:pt x="167" y="481"/>
                  </a:lnTo>
                  <a:lnTo>
                    <a:pt x="167" y="477"/>
                  </a:lnTo>
                  <a:lnTo>
                    <a:pt x="165" y="471"/>
                  </a:lnTo>
                  <a:lnTo>
                    <a:pt x="160" y="464"/>
                  </a:lnTo>
                  <a:lnTo>
                    <a:pt x="152" y="458"/>
                  </a:lnTo>
                  <a:lnTo>
                    <a:pt x="124" y="450"/>
                  </a:lnTo>
                  <a:lnTo>
                    <a:pt x="93" y="454"/>
                  </a:lnTo>
                  <a:lnTo>
                    <a:pt x="80" y="458"/>
                  </a:lnTo>
                  <a:lnTo>
                    <a:pt x="68" y="462"/>
                  </a:lnTo>
                  <a:lnTo>
                    <a:pt x="57" y="465"/>
                  </a:lnTo>
                  <a:lnTo>
                    <a:pt x="44" y="465"/>
                  </a:lnTo>
                  <a:lnTo>
                    <a:pt x="17" y="462"/>
                  </a:lnTo>
                  <a:lnTo>
                    <a:pt x="4" y="452"/>
                  </a:lnTo>
                  <a:lnTo>
                    <a:pt x="0" y="439"/>
                  </a:lnTo>
                  <a:lnTo>
                    <a:pt x="0" y="424"/>
                  </a:lnTo>
                  <a:lnTo>
                    <a:pt x="4" y="405"/>
                  </a:lnTo>
                  <a:lnTo>
                    <a:pt x="8" y="397"/>
                  </a:lnTo>
                  <a:lnTo>
                    <a:pt x="13" y="387"/>
                  </a:lnTo>
                  <a:lnTo>
                    <a:pt x="19" y="382"/>
                  </a:lnTo>
                  <a:lnTo>
                    <a:pt x="27" y="374"/>
                  </a:lnTo>
                  <a:lnTo>
                    <a:pt x="32" y="368"/>
                  </a:lnTo>
                  <a:lnTo>
                    <a:pt x="42" y="365"/>
                  </a:lnTo>
                  <a:lnTo>
                    <a:pt x="51" y="361"/>
                  </a:lnTo>
                  <a:lnTo>
                    <a:pt x="61" y="361"/>
                  </a:lnTo>
                  <a:lnTo>
                    <a:pt x="82" y="361"/>
                  </a:lnTo>
                  <a:lnTo>
                    <a:pt x="106" y="365"/>
                  </a:lnTo>
                  <a:lnTo>
                    <a:pt x="158" y="374"/>
                  </a:lnTo>
                  <a:lnTo>
                    <a:pt x="202" y="376"/>
                  </a:lnTo>
                  <a:lnTo>
                    <a:pt x="215" y="372"/>
                  </a:lnTo>
                  <a:lnTo>
                    <a:pt x="222" y="363"/>
                  </a:lnTo>
                  <a:lnTo>
                    <a:pt x="222" y="357"/>
                  </a:lnTo>
                  <a:lnTo>
                    <a:pt x="221" y="353"/>
                  </a:lnTo>
                  <a:lnTo>
                    <a:pt x="209" y="348"/>
                  </a:lnTo>
                  <a:lnTo>
                    <a:pt x="169" y="344"/>
                  </a:lnTo>
                  <a:lnTo>
                    <a:pt x="146" y="342"/>
                  </a:lnTo>
                  <a:lnTo>
                    <a:pt x="127" y="338"/>
                  </a:lnTo>
                  <a:lnTo>
                    <a:pt x="112" y="330"/>
                  </a:lnTo>
                  <a:lnTo>
                    <a:pt x="105" y="319"/>
                  </a:lnTo>
                  <a:lnTo>
                    <a:pt x="105" y="311"/>
                  </a:lnTo>
                  <a:lnTo>
                    <a:pt x="108" y="302"/>
                  </a:lnTo>
                  <a:lnTo>
                    <a:pt x="114" y="289"/>
                  </a:lnTo>
                  <a:lnTo>
                    <a:pt x="116" y="285"/>
                  </a:lnTo>
                  <a:lnTo>
                    <a:pt x="120" y="277"/>
                  </a:lnTo>
                  <a:lnTo>
                    <a:pt x="125" y="272"/>
                  </a:lnTo>
                  <a:lnTo>
                    <a:pt x="129" y="264"/>
                  </a:lnTo>
                  <a:lnTo>
                    <a:pt x="135" y="258"/>
                  </a:lnTo>
                  <a:lnTo>
                    <a:pt x="141" y="251"/>
                  </a:lnTo>
                  <a:lnTo>
                    <a:pt x="144" y="243"/>
                  </a:lnTo>
                  <a:lnTo>
                    <a:pt x="152" y="237"/>
                  </a:lnTo>
                  <a:lnTo>
                    <a:pt x="158" y="230"/>
                  </a:lnTo>
                  <a:lnTo>
                    <a:pt x="165" y="224"/>
                  </a:lnTo>
                  <a:lnTo>
                    <a:pt x="171" y="216"/>
                  </a:lnTo>
                  <a:lnTo>
                    <a:pt x="179" y="211"/>
                  </a:lnTo>
                  <a:lnTo>
                    <a:pt x="186" y="205"/>
                  </a:lnTo>
                  <a:lnTo>
                    <a:pt x="194" y="199"/>
                  </a:lnTo>
                  <a:lnTo>
                    <a:pt x="202" y="194"/>
                  </a:lnTo>
                  <a:lnTo>
                    <a:pt x="209" y="188"/>
                  </a:lnTo>
                  <a:lnTo>
                    <a:pt x="217" y="184"/>
                  </a:lnTo>
                  <a:lnTo>
                    <a:pt x="224" y="178"/>
                  </a:lnTo>
                  <a:lnTo>
                    <a:pt x="232" y="175"/>
                  </a:lnTo>
                  <a:lnTo>
                    <a:pt x="240" y="173"/>
                  </a:lnTo>
                  <a:lnTo>
                    <a:pt x="255" y="167"/>
                  </a:lnTo>
                  <a:lnTo>
                    <a:pt x="268" y="165"/>
                  </a:lnTo>
                  <a:lnTo>
                    <a:pt x="281" y="165"/>
                  </a:lnTo>
                  <a:lnTo>
                    <a:pt x="308" y="167"/>
                  </a:lnTo>
                  <a:lnTo>
                    <a:pt x="331" y="163"/>
                  </a:lnTo>
                  <a:lnTo>
                    <a:pt x="352" y="156"/>
                  </a:lnTo>
                  <a:lnTo>
                    <a:pt x="359" y="152"/>
                  </a:lnTo>
                  <a:lnTo>
                    <a:pt x="369" y="146"/>
                  </a:lnTo>
                  <a:lnTo>
                    <a:pt x="376" y="140"/>
                  </a:lnTo>
                  <a:lnTo>
                    <a:pt x="382" y="135"/>
                  </a:lnTo>
                  <a:lnTo>
                    <a:pt x="394" y="127"/>
                  </a:lnTo>
                  <a:lnTo>
                    <a:pt x="399" y="119"/>
                  </a:lnTo>
                  <a:lnTo>
                    <a:pt x="401" y="118"/>
                  </a:lnTo>
                  <a:lnTo>
                    <a:pt x="337" y="237"/>
                  </a:lnTo>
                  <a:lnTo>
                    <a:pt x="152" y="296"/>
                  </a:lnTo>
                  <a:lnTo>
                    <a:pt x="318" y="275"/>
                  </a:lnTo>
                  <a:lnTo>
                    <a:pt x="238" y="416"/>
                  </a:lnTo>
                  <a:lnTo>
                    <a:pt x="53" y="406"/>
                  </a:lnTo>
                  <a:lnTo>
                    <a:pt x="224" y="446"/>
                  </a:lnTo>
                  <a:lnTo>
                    <a:pt x="175" y="541"/>
                  </a:lnTo>
                  <a:lnTo>
                    <a:pt x="42" y="549"/>
                  </a:lnTo>
                  <a:lnTo>
                    <a:pt x="162" y="568"/>
                  </a:lnTo>
                  <a:lnTo>
                    <a:pt x="127" y="648"/>
                  </a:lnTo>
                  <a:lnTo>
                    <a:pt x="53" y="676"/>
                  </a:lnTo>
                  <a:lnTo>
                    <a:pt x="127" y="673"/>
                  </a:lnTo>
                  <a:lnTo>
                    <a:pt x="97" y="787"/>
                  </a:lnTo>
                  <a:lnTo>
                    <a:pt x="150" y="646"/>
                  </a:lnTo>
                  <a:lnTo>
                    <a:pt x="200" y="543"/>
                  </a:lnTo>
                  <a:lnTo>
                    <a:pt x="209" y="764"/>
                  </a:lnTo>
                  <a:lnTo>
                    <a:pt x="222" y="507"/>
                  </a:lnTo>
                  <a:lnTo>
                    <a:pt x="266" y="431"/>
                  </a:lnTo>
                  <a:lnTo>
                    <a:pt x="314" y="627"/>
                  </a:lnTo>
                  <a:lnTo>
                    <a:pt x="289" y="399"/>
                  </a:lnTo>
                  <a:lnTo>
                    <a:pt x="350" y="285"/>
                  </a:lnTo>
                  <a:lnTo>
                    <a:pt x="424" y="437"/>
                  </a:lnTo>
                  <a:lnTo>
                    <a:pt x="367" y="251"/>
                  </a:lnTo>
                  <a:lnTo>
                    <a:pt x="375" y="235"/>
                  </a:lnTo>
                  <a:lnTo>
                    <a:pt x="380" y="218"/>
                  </a:lnTo>
                  <a:lnTo>
                    <a:pt x="390" y="197"/>
                  </a:lnTo>
                  <a:lnTo>
                    <a:pt x="399" y="175"/>
                  </a:lnTo>
                  <a:lnTo>
                    <a:pt x="411" y="152"/>
                  </a:lnTo>
                  <a:lnTo>
                    <a:pt x="414" y="146"/>
                  </a:lnTo>
                  <a:lnTo>
                    <a:pt x="416" y="142"/>
                  </a:lnTo>
                  <a:lnTo>
                    <a:pt x="418" y="137"/>
                  </a:lnTo>
                  <a:lnTo>
                    <a:pt x="422" y="131"/>
                  </a:lnTo>
                  <a:lnTo>
                    <a:pt x="424" y="127"/>
                  </a:lnTo>
                  <a:lnTo>
                    <a:pt x="428" y="123"/>
                  </a:lnTo>
                  <a:lnTo>
                    <a:pt x="432" y="116"/>
                  </a:lnTo>
                  <a:lnTo>
                    <a:pt x="439" y="108"/>
                  </a:lnTo>
                  <a:lnTo>
                    <a:pt x="443" y="104"/>
                  </a:lnTo>
                  <a:lnTo>
                    <a:pt x="447" y="99"/>
                  </a:lnTo>
                  <a:lnTo>
                    <a:pt x="451" y="95"/>
                  </a:lnTo>
                  <a:lnTo>
                    <a:pt x="456" y="91"/>
                  </a:lnTo>
                  <a:lnTo>
                    <a:pt x="460" y="85"/>
                  </a:lnTo>
                  <a:lnTo>
                    <a:pt x="466" y="81"/>
                  </a:lnTo>
                  <a:lnTo>
                    <a:pt x="472" y="76"/>
                  </a:lnTo>
                  <a:lnTo>
                    <a:pt x="477" y="72"/>
                  </a:lnTo>
                  <a:lnTo>
                    <a:pt x="483" y="66"/>
                  </a:lnTo>
                  <a:lnTo>
                    <a:pt x="489" y="62"/>
                  </a:lnTo>
                  <a:lnTo>
                    <a:pt x="494" y="57"/>
                  </a:lnTo>
                  <a:lnTo>
                    <a:pt x="502" y="53"/>
                  </a:lnTo>
                  <a:lnTo>
                    <a:pt x="508" y="47"/>
                  </a:lnTo>
                  <a:lnTo>
                    <a:pt x="513" y="43"/>
                  </a:lnTo>
                  <a:lnTo>
                    <a:pt x="525" y="34"/>
                  </a:lnTo>
                  <a:lnTo>
                    <a:pt x="530" y="30"/>
                  </a:lnTo>
                  <a:lnTo>
                    <a:pt x="536" y="26"/>
                  </a:lnTo>
                  <a:lnTo>
                    <a:pt x="546" y="19"/>
                  </a:lnTo>
                  <a:lnTo>
                    <a:pt x="555" y="13"/>
                  </a:lnTo>
                  <a:lnTo>
                    <a:pt x="563" y="7"/>
                  </a:lnTo>
                  <a:lnTo>
                    <a:pt x="568" y="4"/>
                  </a:lnTo>
                  <a:lnTo>
                    <a:pt x="572" y="0"/>
                  </a:lnTo>
                  <a:lnTo>
                    <a:pt x="542" y="114"/>
                  </a:lnTo>
                  <a:lnTo>
                    <a:pt x="534" y="110"/>
                  </a:lnTo>
                  <a:lnTo>
                    <a:pt x="510" y="110"/>
                  </a:lnTo>
                  <a:lnTo>
                    <a:pt x="479" y="118"/>
                  </a:lnTo>
                  <a:lnTo>
                    <a:pt x="479" y="11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6428" name="Freeform 44"/>
            <p:cNvSpPr>
              <a:spLocks/>
            </p:cNvSpPr>
            <p:nvPr/>
          </p:nvSpPr>
          <p:spPr bwMode="auto">
            <a:xfrm>
              <a:off x="240" y="480"/>
              <a:ext cx="432" cy="2064"/>
            </a:xfrm>
            <a:custGeom>
              <a:avLst/>
              <a:gdLst/>
              <a:ahLst/>
              <a:cxnLst>
                <a:cxn ang="0">
                  <a:pos x="703" y="331"/>
                </a:cxn>
                <a:cxn ang="0">
                  <a:pos x="699" y="488"/>
                </a:cxn>
                <a:cxn ang="0">
                  <a:pos x="737" y="576"/>
                </a:cxn>
                <a:cxn ang="0">
                  <a:pos x="783" y="656"/>
                </a:cxn>
                <a:cxn ang="0">
                  <a:pos x="838" y="745"/>
                </a:cxn>
                <a:cxn ang="0">
                  <a:pos x="882" y="914"/>
                </a:cxn>
                <a:cxn ang="0">
                  <a:pos x="855" y="1011"/>
                </a:cxn>
                <a:cxn ang="0">
                  <a:pos x="810" y="1093"/>
                </a:cxn>
                <a:cxn ang="0">
                  <a:pos x="783" y="1040"/>
                </a:cxn>
                <a:cxn ang="0">
                  <a:pos x="741" y="952"/>
                </a:cxn>
                <a:cxn ang="0">
                  <a:pos x="650" y="971"/>
                </a:cxn>
                <a:cxn ang="0">
                  <a:pos x="669" y="1099"/>
                </a:cxn>
                <a:cxn ang="0">
                  <a:pos x="739" y="1215"/>
                </a:cxn>
                <a:cxn ang="0">
                  <a:pos x="764" y="1342"/>
                </a:cxn>
                <a:cxn ang="0">
                  <a:pos x="650" y="1348"/>
                </a:cxn>
                <a:cxn ang="0">
                  <a:pos x="585" y="1228"/>
                </a:cxn>
                <a:cxn ang="0">
                  <a:pos x="528" y="1241"/>
                </a:cxn>
                <a:cxn ang="0">
                  <a:pos x="564" y="1353"/>
                </a:cxn>
                <a:cxn ang="0">
                  <a:pos x="589" y="1420"/>
                </a:cxn>
                <a:cxn ang="0">
                  <a:pos x="616" y="1498"/>
                </a:cxn>
                <a:cxn ang="0">
                  <a:pos x="644" y="1640"/>
                </a:cxn>
                <a:cxn ang="0">
                  <a:pos x="524" y="1642"/>
                </a:cxn>
                <a:cxn ang="0">
                  <a:pos x="490" y="1538"/>
                </a:cxn>
                <a:cxn ang="0">
                  <a:pos x="466" y="1420"/>
                </a:cxn>
                <a:cxn ang="0">
                  <a:pos x="443" y="1403"/>
                </a:cxn>
                <a:cxn ang="0">
                  <a:pos x="441" y="1718"/>
                </a:cxn>
                <a:cxn ang="0">
                  <a:pos x="355" y="1781"/>
                </a:cxn>
                <a:cxn ang="0">
                  <a:pos x="298" y="1686"/>
                </a:cxn>
                <a:cxn ang="0">
                  <a:pos x="331" y="1583"/>
                </a:cxn>
                <a:cxn ang="0">
                  <a:pos x="154" y="1568"/>
                </a:cxn>
                <a:cxn ang="0">
                  <a:pos x="203" y="1502"/>
                </a:cxn>
                <a:cxn ang="0">
                  <a:pos x="336" y="1405"/>
                </a:cxn>
                <a:cxn ang="0">
                  <a:pos x="104" y="1353"/>
                </a:cxn>
                <a:cxn ang="0">
                  <a:pos x="99" y="1279"/>
                </a:cxn>
                <a:cxn ang="0">
                  <a:pos x="323" y="1177"/>
                </a:cxn>
                <a:cxn ang="0">
                  <a:pos x="323" y="1085"/>
                </a:cxn>
                <a:cxn ang="0">
                  <a:pos x="129" y="1142"/>
                </a:cxn>
                <a:cxn ang="0">
                  <a:pos x="0" y="1059"/>
                </a:cxn>
                <a:cxn ang="0">
                  <a:pos x="49" y="962"/>
                </a:cxn>
                <a:cxn ang="0">
                  <a:pos x="353" y="901"/>
                </a:cxn>
                <a:cxn ang="0">
                  <a:pos x="273" y="855"/>
                </a:cxn>
                <a:cxn ang="0">
                  <a:pos x="138" y="810"/>
                </a:cxn>
                <a:cxn ang="0">
                  <a:pos x="165" y="713"/>
                </a:cxn>
                <a:cxn ang="0">
                  <a:pos x="213" y="618"/>
                </a:cxn>
                <a:cxn ang="0">
                  <a:pos x="277" y="532"/>
                </a:cxn>
                <a:cxn ang="0">
                  <a:pos x="391" y="464"/>
                </a:cxn>
                <a:cxn ang="0">
                  <a:pos x="553" y="367"/>
                </a:cxn>
                <a:cxn ang="0">
                  <a:pos x="216" y="777"/>
                </a:cxn>
                <a:cxn ang="0">
                  <a:pos x="148" y="1308"/>
                </a:cxn>
                <a:cxn ang="0">
                  <a:pos x="403" y="1429"/>
                </a:cxn>
                <a:cxn ang="0">
                  <a:pos x="526" y="893"/>
                </a:cxn>
                <a:cxn ang="0">
                  <a:pos x="608" y="466"/>
                </a:cxn>
                <a:cxn ang="0">
                  <a:pos x="635" y="327"/>
                </a:cxn>
                <a:cxn ang="0">
                  <a:pos x="661" y="253"/>
                </a:cxn>
                <a:cxn ang="0">
                  <a:pos x="705" y="184"/>
                </a:cxn>
                <a:cxn ang="0">
                  <a:pos x="756" y="112"/>
                </a:cxn>
                <a:cxn ang="0">
                  <a:pos x="831" y="19"/>
                </a:cxn>
                <a:cxn ang="0">
                  <a:pos x="734" y="268"/>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lnTo>
                    <a:pt x="734" y="26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6429" name="Freeform 45"/>
            <p:cNvSpPr>
              <a:spLocks/>
            </p:cNvSpPr>
            <p:nvPr/>
          </p:nvSpPr>
          <p:spPr bwMode="auto">
            <a:xfrm rot="-4460609">
              <a:off x="506" y="250"/>
              <a:ext cx="466" cy="230"/>
            </a:xfrm>
            <a:custGeom>
              <a:avLst/>
              <a:gdLst/>
              <a:ahLst/>
              <a:cxnLst>
                <a:cxn ang="0">
                  <a:pos x="184" y="311"/>
                </a:cxn>
                <a:cxn ang="0">
                  <a:pos x="256" y="273"/>
                </a:cxn>
                <a:cxn ang="0">
                  <a:pos x="287" y="234"/>
                </a:cxn>
                <a:cxn ang="0">
                  <a:pos x="309" y="194"/>
                </a:cxn>
                <a:cxn ang="0">
                  <a:pos x="336" y="146"/>
                </a:cxn>
                <a:cxn ang="0">
                  <a:pos x="401" y="83"/>
                </a:cxn>
                <a:cxn ang="0">
                  <a:pos x="452" y="70"/>
                </a:cxn>
                <a:cxn ang="0">
                  <a:pos x="500" y="70"/>
                </a:cxn>
                <a:cxn ang="0">
                  <a:pos x="482" y="95"/>
                </a:cxn>
                <a:cxn ang="0">
                  <a:pos x="454" y="137"/>
                </a:cxn>
                <a:cxn ang="0">
                  <a:pos x="486" y="173"/>
                </a:cxn>
                <a:cxn ang="0">
                  <a:pos x="538" y="131"/>
                </a:cxn>
                <a:cxn ang="0">
                  <a:pos x="572" y="70"/>
                </a:cxn>
                <a:cxn ang="0">
                  <a:pos x="623" y="28"/>
                </a:cxn>
                <a:cxn ang="0">
                  <a:pos x="654" y="78"/>
                </a:cxn>
                <a:cxn ang="0">
                  <a:pos x="617" y="137"/>
                </a:cxn>
                <a:cxn ang="0">
                  <a:pos x="638" y="157"/>
                </a:cxn>
                <a:cxn ang="0">
                  <a:pos x="678" y="114"/>
                </a:cxn>
                <a:cxn ang="0">
                  <a:pos x="703" y="87"/>
                </a:cxn>
                <a:cxn ang="0">
                  <a:pos x="732" y="53"/>
                </a:cxn>
                <a:cxn ang="0">
                  <a:pos x="787" y="5"/>
                </a:cxn>
                <a:cxn ang="0">
                  <a:pos x="819" y="59"/>
                </a:cxn>
                <a:cxn ang="0">
                  <a:pos x="781" y="100"/>
                </a:cxn>
                <a:cxn ang="0">
                  <a:pos x="733" y="140"/>
                </a:cxn>
                <a:cxn ang="0">
                  <a:pos x="732" y="156"/>
                </a:cxn>
                <a:cxn ang="0">
                  <a:pos x="874" y="76"/>
                </a:cxn>
                <a:cxn ang="0">
                  <a:pos x="924" y="99"/>
                </a:cxn>
                <a:cxn ang="0">
                  <a:pos x="895" y="148"/>
                </a:cxn>
                <a:cxn ang="0">
                  <a:pos x="842" y="161"/>
                </a:cxn>
                <a:cxn ang="0">
                  <a:pos x="880" y="243"/>
                </a:cxn>
                <a:cxn ang="0">
                  <a:pos x="838" y="239"/>
                </a:cxn>
                <a:cxn ang="0">
                  <a:pos x="760" y="203"/>
                </a:cxn>
                <a:cxn ang="0">
                  <a:pos x="796" y="321"/>
                </a:cxn>
                <a:cxn ang="0">
                  <a:pos x="764" y="342"/>
                </a:cxn>
                <a:cxn ang="0">
                  <a:pos x="661" y="268"/>
                </a:cxn>
                <a:cxn ang="0">
                  <a:pos x="619" y="291"/>
                </a:cxn>
                <a:cxn ang="0">
                  <a:pos x="695" y="363"/>
                </a:cxn>
                <a:cxn ang="0">
                  <a:pos x="692" y="443"/>
                </a:cxn>
                <a:cxn ang="0">
                  <a:pos x="635" y="445"/>
                </a:cxn>
                <a:cxn ang="0">
                  <a:pos x="530" y="325"/>
                </a:cxn>
                <a:cxn ang="0">
                  <a:pos x="530" y="370"/>
                </a:cxn>
                <a:cxn ang="0">
                  <a:pos x="543" y="445"/>
                </a:cxn>
                <a:cxn ang="0">
                  <a:pos x="494" y="456"/>
                </a:cxn>
                <a:cxn ang="0">
                  <a:pos x="439" y="460"/>
                </a:cxn>
                <a:cxn ang="0">
                  <a:pos x="384" y="452"/>
                </a:cxn>
                <a:cxn ang="0">
                  <a:pos x="325" y="418"/>
                </a:cxn>
                <a:cxn ang="0">
                  <a:pos x="241" y="370"/>
                </a:cxn>
                <a:cxn ang="0">
                  <a:pos x="509" y="416"/>
                </a:cxn>
                <a:cxn ang="0">
                  <a:pos x="764" y="311"/>
                </a:cxn>
                <a:cxn ang="0">
                  <a:pos x="754" y="167"/>
                </a:cxn>
                <a:cxn ang="0">
                  <a:pos x="482" y="249"/>
                </a:cxn>
                <a:cxn ang="0">
                  <a:pos x="270" y="321"/>
                </a:cxn>
                <a:cxn ang="0">
                  <a:pos x="201" y="344"/>
                </a:cxn>
                <a:cxn ang="0">
                  <a:pos x="159" y="349"/>
                </a:cxn>
                <a:cxn ang="0">
                  <a:pos x="119" y="348"/>
                </a:cxn>
                <a:cxn ang="0">
                  <a:pos x="74" y="344"/>
                </a:cxn>
                <a:cxn ang="0">
                  <a:pos x="13" y="334"/>
                </a:cxn>
                <a:cxn ang="0">
                  <a:pos x="150" y="313"/>
                </a:cxn>
              </a:cxnLst>
              <a:rect l="0" t="0" r="r" b="b"/>
              <a:pathLst>
                <a:path w="931" h="460">
                  <a:moveTo>
                    <a:pt x="150" y="313"/>
                  </a:moveTo>
                  <a:lnTo>
                    <a:pt x="154" y="315"/>
                  </a:lnTo>
                  <a:lnTo>
                    <a:pt x="161" y="315"/>
                  </a:lnTo>
                  <a:lnTo>
                    <a:pt x="169" y="315"/>
                  </a:lnTo>
                  <a:lnTo>
                    <a:pt x="176" y="313"/>
                  </a:lnTo>
                  <a:lnTo>
                    <a:pt x="184" y="311"/>
                  </a:lnTo>
                  <a:lnTo>
                    <a:pt x="193" y="310"/>
                  </a:lnTo>
                  <a:lnTo>
                    <a:pt x="214" y="302"/>
                  </a:lnTo>
                  <a:lnTo>
                    <a:pt x="235" y="291"/>
                  </a:lnTo>
                  <a:lnTo>
                    <a:pt x="247" y="283"/>
                  </a:lnTo>
                  <a:lnTo>
                    <a:pt x="252" y="277"/>
                  </a:lnTo>
                  <a:lnTo>
                    <a:pt x="256" y="273"/>
                  </a:lnTo>
                  <a:lnTo>
                    <a:pt x="262" y="268"/>
                  </a:lnTo>
                  <a:lnTo>
                    <a:pt x="268" y="262"/>
                  </a:lnTo>
                  <a:lnTo>
                    <a:pt x="271" y="254"/>
                  </a:lnTo>
                  <a:lnTo>
                    <a:pt x="277" y="249"/>
                  </a:lnTo>
                  <a:lnTo>
                    <a:pt x="281" y="241"/>
                  </a:lnTo>
                  <a:lnTo>
                    <a:pt x="287" y="234"/>
                  </a:lnTo>
                  <a:lnTo>
                    <a:pt x="290" y="226"/>
                  </a:lnTo>
                  <a:lnTo>
                    <a:pt x="294" y="220"/>
                  </a:lnTo>
                  <a:lnTo>
                    <a:pt x="298" y="213"/>
                  </a:lnTo>
                  <a:lnTo>
                    <a:pt x="304" y="207"/>
                  </a:lnTo>
                  <a:lnTo>
                    <a:pt x="306" y="199"/>
                  </a:lnTo>
                  <a:lnTo>
                    <a:pt x="309" y="194"/>
                  </a:lnTo>
                  <a:lnTo>
                    <a:pt x="313" y="186"/>
                  </a:lnTo>
                  <a:lnTo>
                    <a:pt x="317" y="180"/>
                  </a:lnTo>
                  <a:lnTo>
                    <a:pt x="323" y="169"/>
                  </a:lnTo>
                  <a:lnTo>
                    <a:pt x="327" y="163"/>
                  </a:lnTo>
                  <a:lnTo>
                    <a:pt x="330" y="156"/>
                  </a:lnTo>
                  <a:lnTo>
                    <a:pt x="336" y="146"/>
                  </a:lnTo>
                  <a:lnTo>
                    <a:pt x="342" y="135"/>
                  </a:lnTo>
                  <a:lnTo>
                    <a:pt x="349" y="125"/>
                  </a:lnTo>
                  <a:lnTo>
                    <a:pt x="357" y="116"/>
                  </a:lnTo>
                  <a:lnTo>
                    <a:pt x="365" y="108"/>
                  </a:lnTo>
                  <a:lnTo>
                    <a:pt x="382" y="93"/>
                  </a:lnTo>
                  <a:lnTo>
                    <a:pt x="401" y="83"/>
                  </a:lnTo>
                  <a:lnTo>
                    <a:pt x="412" y="80"/>
                  </a:lnTo>
                  <a:lnTo>
                    <a:pt x="422" y="76"/>
                  </a:lnTo>
                  <a:lnTo>
                    <a:pt x="427" y="74"/>
                  </a:lnTo>
                  <a:lnTo>
                    <a:pt x="433" y="74"/>
                  </a:lnTo>
                  <a:lnTo>
                    <a:pt x="443" y="72"/>
                  </a:lnTo>
                  <a:lnTo>
                    <a:pt x="452" y="70"/>
                  </a:lnTo>
                  <a:lnTo>
                    <a:pt x="460" y="70"/>
                  </a:lnTo>
                  <a:lnTo>
                    <a:pt x="469" y="68"/>
                  </a:lnTo>
                  <a:lnTo>
                    <a:pt x="477" y="68"/>
                  </a:lnTo>
                  <a:lnTo>
                    <a:pt x="482" y="68"/>
                  </a:lnTo>
                  <a:lnTo>
                    <a:pt x="490" y="70"/>
                  </a:lnTo>
                  <a:lnTo>
                    <a:pt x="500" y="70"/>
                  </a:lnTo>
                  <a:lnTo>
                    <a:pt x="509" y="72"/>
                  </a:lnTo>
                  <a:lnTo>
                    <a:pt x="505" y="74"/>
                  </a:lnTo>
                  <a:lnTo>
                    <a:pt x="498" y="80"/>
                  </a:lnTo>
                  <a:lnTo>
                    <a:pt x="494" y="85"/>
                  </a:lnTo>
                  <a:lnTo>
                    <a:pt x="488" y="91"/>
                  </a:lnTo>
                  <a:lnTo>
                    <a:pt x="482" y="95"/>
                  </a:lnTo>
                  <a:lnTo>
                    <a:pt x="477" y="102"/>
                  </a:lnTo>
                  <a:lnTo>
                    <a:pt x="471" y="108"/>
                  </a:lnTo>
                  <a:lnTo>
                    <a:pt x="467" y="116"/>
                  </a:lnTo>
                  <a:lnTo>
                    <a:pt x="462" y="121"/>
                  </a:lnTo>
                  <a:lnTo>
                    <a:pt x="458" y="129"/>
                  </a:lnTo>
                  <a:lnTo>
                    <a:pt x="454" y="137"/>
                  </a:lnTo>
                  <a:lnTo>
                    <a:pt x="452" y="144"/>
                  </a:lnTo>
                  <a:lnTo>
                    <a:pt x="450" y="156"/>
                  </a:lnTo>
                  <a:lnTo>
                    <a:pt x="454" y="165"/>
                  </a:lnTo>
                  <a:lnTo>
                    <a:pt x="463" y="171"/>
                  </a:lnTo>
                  <a:lnTo>
                    <a:pt x="473" y="175"/>
                  </a:lnTo>
                  <a:lnTo>
                    <a:pt x="486" y="173"/>
                  </a:lnTo>
                  <a:lnTo>
                    <a:pt x="500" y="169"/>
                  </a:lnTo>
                  <a:lnTo>
                    <a:pt x="513" y="161"/>
                  </a:lnTo>
                  <a:lnTo>
                    <a:pt x="524" y="152"/>
                  </a:lnTo>
                  <a:lnTo>
                    <a:pt x="530" y="146"/>
                  </a:lnTo>
                  <a:lnTo>
                    <a:pt x="534" y="138"/>
                  </a:lnTo>
                  <a:lnTo>
                    <a:pt x="538" y="131"/>
                  </a:lnTo>
                  <a:lnTo>
                    <a:pt x="541" y="123"/>
                  </a:lnTo>
                  <a:lnTo>
                    <a:pt x="547" y="114"/>
                  </a:lnTo>
                  <a:lnTo>
                    <a:pt x="553" y="102"/>
                  </a:lnTo>
                  <a:lnTo>
                    <a:pt x="559" y="93"/>
                  </a:lnTo>
                  <a:lnTo>
                    <a:pt x="564" y="81"/>
                  </a:lnTo>
                  <a:lnTo>
                    <a:pt x="572" y="70"/>
                  </a:lnTo>
                  <a:lnTo>
                    <a:pt x="579" y="61"/>
                  </a:lnTo>
                  <a:lnTo>
                    <a:pt x="587" y="51"/>
                  </a:lnTo>
                  <a:lnTo>
                    <a:pt x="595" y="43"/>
                  </a:lnTo>
                  <a:lnTo>
                    <a:pt x="610" y="32"/>
                  </a:lnTo>
                  <a:lnTo>
                    <a:pt x="619" y="28"/>
                  </a:lnTo>
                  <a:lnTo>
                    <a:pt x="623" y="28"/>
                  </a:lnTo>
                  <a:lnTo>
                    <a:pt x="627" y="28"/>
                  </a:lnTo>
                  <a:lnTo>
                    <a:pt x="636" y="30"/>
                  </a:lnTo>
                  <a:lnTo>
                    <a:pt x="646" y="34"/>
                  </a:lnTo>
                  <a:lnTo>
                    <a:pt x="657" y="49"/>
                  </a:lnTo>
                  <a:lnTo>
                    <a:pt x="657" y="66"/>
                  </a:lnTo>
                  <a:lnTo>
                    <a:pt x="654" y="78"/>
                  </a:lnTo>
                  <a:lnTo>
                    <a:pt x="650" y="87"/>
                  </a:lnTo>
                  <a:lnTo>
                    <a:pt x="642" y="97"/>
                  </a:lnTo>
                  <a:lnTo>
                    <a:pt x="636" y="108"/>
                  </a:lnTo>
                  <a:lnTo>
                    <a:pt x="629" y="118"/>
                  </a:lnTo>
                  <a:lnTo>
                    <a:pt x="623" y="127"/>
                  </a:lnTo>
                  <a:lnTo>
                    <a:pt x="617" y="137"/>
                  </a:lnTo>
                  <a:lnTo>
                    <a:pt x="612" y="146"/>
                  </a:lnTo>
                  <a:lnTo>
                    <a:pt x="606" y="159"/>
                  </a:lnTo>
                  <a:lnTo>
                    <a:pt x="612" y="171"/>
                  </a:lnTo>
                  <a:lnTo>
                    <a:pt x="617" y="171"/>
                  </a:lnTo>
                  <a:lnTo>
                    <a:pt x="627" y="167"/>
                  </a:lnTo>
                  <a:lnTo>
                    <a:pt x="638" y="157"/>
                  </a:lnTo>
                  <a:lnTo>
                    <a:pt x="644" y="152"/>
                  </a:lnTo>
                  <a:lnTo>
                    <a:pt x="650" y="146"/>
                  </a:lnTo>
                  <a:lnTo>
                    <a:pt x="657" y="138"/>
                  </a:lnTo>
                  <a:lnTo>
                    <a:pt x="663" y="131"/>
                  </a:lnTo>
                  <a:lnTo>
                    <a:pt x="671" y="121"/>
                  </a:lnTo>
                  <a:lnTo>
                    <a:pt x="678" y="114"/>
                  </a:lnTo>
                  <a:lnTo>
                    <a:pt x="682" y="110"/>
                  </a:lnTo>
                  <a:lnTo>
                    <a:pt x="686" y="104"/>
                  </a:lnTo>
                  <a:lnTo>
                    <a:pt x="690" y="100"/>
                  </a:lnTo>
                  <a:lnTo>
                    <a:pt x="695" y="95"/>
                  </a:lnTo>
                  <a:lnTo>
                    <a:pt x="699" y="91"/>
                  </a:lnTo>
                  <a:lnTo>
                    <a:pt x="703" y="87"/>
                  </a:lnTo>
                  <a:lnTo>
                    <a:pt x="707" y="81"/>
                  </a:lnTo>
                  <a:lnTo>
                    <a:pt x="711" y="78"/>
                  </a:lnTo>
                  <a:lnTo>
                    <a:pt x="718" y="68"/>
                  </a:lnTo>
                  <a:lnTo>
                    <a:pt x="722" y="62"/>
                  </a:lnTo>
                  <a:lnTo>
                    <a:pt x="726" y="59"/>
                  </a:lnTo>
                  <a:lnTo>
                    <a:pt x="732" y="53"/>
                  </a:lnTo>
                  <a:lnTo>
                    <a:pt x="735" y="49"/>
                  </a:lnTo>
                  <a:lnTo>
                    <a:pt x="743" y="42"/>
                  </a:lnTo>
                  <a:lnTo>
                    <a:pt x="751" y="34"/>
                  </a:lnTo>
                  <a:lnTo>
                    <a:pt x="758" y="26"/>
                  </a:lnTo>
                  <a:lnTo>
                    <a:pt x="773" y="13"/>
                  </a:lnTo>
                  <a:lnTo>
                    <a:pt x="787" y="5"/>
                  </a:lnTo>
                  <a:lnTo>
                    <a:pt x="800" y="0"/>
                  </a:lnTo>
                  <a:lnTo>
                    <a:pt x="811" y="0"/>
                  </a:lnTo>
                  <a:lnTo>
                    <a:pt x="819" y="7"/>
                  </a:lnTo>
                  <a:lnTo>
                    <a:pt x="828" y="26"/>
                  </a:lnTo>
                  <a:lnTo>
                    <a:pt x="825" y="47"/>
                  </a:lnTo>
                  <a:lnTo>
                    <a:pt x="819" y="59"/>
                  </a:lnTo>
                  <a:lnTo>
                    <a:pt x="811" y="68"/>
                  </a:lnTo>
                  <a:lnTo>
                    <a:pt x="802" y="80"/>
                  </a:lnTo>
                  <a:lnTo>
                    <a:pt x="796" y="85"/>
                  </a:lnTo>
                  <a:lnTo>
                    <a:pt x="792" y="91"/>
                  </a:lnTo>
                  <a:lnTo>
                    <a:pt x="787" y="95"/>
                  </a:lnTo>
                  <a:lnTo>
                    <a:pt x="781" y="100"/>
                  </a:lnTo>
                  <a:lnTo>
                    <a:pt x="775" y="104"/>
                  </a:lnTo>
                  <a:lnTo>
                    <a:pt x="770" y="110"/>
                  </a:lnTo>
                  <a:lnTo>
                    <a:pt x="749" y="129"/>
                  </a:lnTo>
                  <a:lnTo>
                    <a:pt x="743" y="133"/>
                  </a:lnTo>
                  <a:lnTo>
                    <a:pt x="739" y="137"/>
                  </a:lnTo>
                  <a:lnTo>
                    <a:pt x="733" y="140"/>
                  </a:lnTo>
                  <a:lnTo>
                    <a:pt x="730" y="146"/>
                  </a:lnTo>
                  <a:lnTo>
                    <a:pt x="724" y="152"/>
                  </a:lnTo>
                  <a:lnTo>
                    <a:pt x="718" y="159"/>
                  </a:lnTo>
                  <a:lnTo>
                    <a:pt x="718" y="163"/>
                  </a:lnTo>
                  <a:lnTo>
                    <a:pt x="724" y="161"/>
                  </a:lnTo>
                  <a:lnTo>
                    <a:pt x="732" y="156"/>
                  </a:lnTo>
                  <a:lnTo>
                    <a:pt x="754" y="140"/>
                  </a:lnTo>
                  <a:lnTo>
                    <a:pt x="781" y="121"/>
                  </a:lnTo>
                  <a:lnTo>
                    <a:pt x="813" y="102"/>
                  </a:lnTo>
                  <a:lnTo>
                    <a:pt x="846" y="85"/>
                  </a:lnTo>
                  <a:lnTo>
                    <a:pt x="861" y="80"/>
                  </a:lnTo>
                  <a:lnTo>
                    <a:pt x="874" y="76"/>
                  </a:lnTo>
                  <a:lnTo>
                    <a:pt x="880" y="76"/>
                  </a:lnTo>
                  <a:lnTo>
                    <a:pt x="886" y="76"/>
                  </a:lnTo>
                  <a:lnTo>
                    <a:pt x="897" y="80"/>
                  </a:lnTo>
                  <a:lnTo>
                    <a:pt x="906" y="83"/>
                  </a:lnTo>
                  <a:lnTo>
                    <a:pt x="914" y="89"/>
                  </a:lnTo>
                  <a:lnTo>
                    <a:pt x="924" y="99"/>
                  </a:lnTo>
                  <a:lnTo>
                    <a:pt x="931" y="119"/>
                  </a:lnTo>
                  <a:lnTo>
                    <a:pt x="927" y="129"/>
                  </a:lnTo>
                  <a:lnTo>
                    <a:pt x="922" y="137"/>
                  </a:lnTo>
                  <a:lnTo>
                    <a:pt x="912" y="144"/>
                  </a:lnTo>
                  <a:lnTo>
                    <a:pt x="901" y="148"/>
                  </a:lnTo>
                  <a:lnTo>
                    <a:pt x="895" y="148"/>
                  </a:lnTo>
                  <a:lnTo>
                    <a:pt x="889" y="150"/>
                  </a:lnTo>
                  <a:lnTo>
                    <a:pt x="876" y="152"/>
                  </a:lnTo>
                  <a:lnTo>
                    <a:pt x="870" y="154"/>
                  </a:lnTo>
                  <a:lnTo>
                    <a:pt x="865" y="154"/>
                  </a:lnTo>
                  <a:lnTo>
                    <a:pt x="855" y="156"/>
                  </a:lnTo>
                  <a:lnTo>
                    <a:pt x="842" y="161"/>
                  </a:lnTo>
                  <a:lnTo>
                    <a:pt x="840" y="165"/>
                  </a:lnTo>
                  <a:lnTo>
                    <a:pt x="844" y="169"/>
                  </a:lnTo>
                  <a:lnTo>
                    <a:pt x="859" y="190"/>
                  </a:lnTo>
                  <a:lnTo>
                    <a:pt x="876" y="216"/>
                  </a:lnTo>
                  <a:lnTo>
                    <a:pt x="882" y="239"/>
                  </a:lnTo>
                  <a:lnTo>
                    <a:pt x="880" y="243"/>
                  </a:lnTo>
                  <a:lnTo>
                    <a:pt x="876" y="247"/>
                  </a:lnTo>
                  <a:lnTo>
                    <a:pt x="870" y="247"/>
                  </a:lnTo>
                  <a:lnTo>
                    <a:pt x="863" y="247"/>
                  </a:lnTo>
                  <a:lnTo>
                    <a:pt x="855" y="245"/>
                  </a:lnTo>
                  <a:lnTo>
                    <a:pt x="846" y="241"/>
                  </a:lnTo>
                  <a:lnTo>
                    <a:pt x="838" y="239"/>
                  </a:lnTo>
                  <a:lnTo>
                    <a:pt x="828" y="234"/>
                  </a:lnTo>
                  <a:lnTo>
                    <a:pt x="813" y="226"/>
                  </a:lnTo>
                  <a:lnTo>
                    <a:pt x="798" y="216"/>
                  </a:lnTo>
                  <a:lnTo>
                    <a:pt x="783" y="209"/>
                  </a:lnTo>
                  <a:lnTo>
                    <a:pt x="771" y="203"/>
                  </a:lnTo>
                  <a:lnTo>
                    <a:pt x="760" y="203"/>
                  </a:lnTo>
                  <a:lnTo>
                    <a:pt x="751" y="209"/>
                  </a:lnTo>
                  <a:lnTo>
                    <a:pt x="749" y="215"/>
                  </a:lnTo>
                  <a:lnTo>
                    <a:pt x="749" y="222"/>
                  </a:lnTo>
                  <a:lnTo>
                    <a:pt x="754" y="239"/>
                  </a:lnTo>
                  <a:lnTo>
                    <a:pt x="777" y="281"/>
                  </a:lnTo>
                  <a:lnTo>
                    <a:pt x="796" y="321"/>
                  </a:lnTo>
                  <a:lnTo>
                    <a:pt x="796" y="334"/>
                  </a:lnTo>
                  <a:lnTo>
                    <a:pt x="792" y="340"/>
                  </a:lnTo>
                  <a:lnTo>
                    <a:pt x="787" y="344"/>
                  </a:lnTo>
                  <a:lnTo>
                    <a:pt x="779" y="344"/>
                  </a:lnTo>
                  <a:lnTo>
                    <a:pt x="771" y="344"/>
                  </a:lnTo>
                  <a:lnTo>
                    <a:pt x="764" y="342"/>
                  </a:lnTo>
                  <a:lnTo>
                    <a:pt x="756" y="338"/>
                  </a:lnTo>
                  <a:lnTo>
                    <a:pt x="741" y="327"/>
                  </a:lnTo>
                  <a:lnTo>
                    <a:pt x="724" y="311"/>
                  </a:lnTo>
                  <a:lnTo>
                    <a:pt x="709" y="298"/>
                  </a:lnTo>
                  <a:lnTo>
                    <a:pt x="692" y="285"/>
                  </a:lnTo>
                  <a:lnTo>
                    <a:pt x="661" y="268"/>
                  </a:lnTo>
                  <a:lnTo>
                    <a:pt x="648" y="268"/>
                  </a:lnTo>
                  <a:lnTo>
                    <a:pt x="636" y="270"/>
                  </a:lnTo>
                  <a:lnTo>
                    <a:pt x="627" y="273"/>
                  </a:lnTo>
                  <a:lnTo>
                    <a:pt x="625" y="277"/>
                  </a:lnTo>
                  <a:lnTo>
                    <a:pt x="621" y="281"/>
                  </a:lnTo>
                  <a:lnTo>
                    <a:pt x="619" y="291"/>
                  </a:lnTo>
                  <a:lnTo>
                    <a:pt x="621" y="302"/>
                  </a:lnTo>
                  <a:lnTo>
                    <a:pt x="636" y="325"/>
                  </a:lnTo>
                  <a:lnTo>
                    <a:pt x="661" y="346"/>
                  </a:lnTo>
                  <a:lnTo>
                    <a:pt x="673" y="351"/>
                  </a:lnTo>
                  <a:lnTo>
                    <a:pt x="684" y="357"/>
                  </a:lnTo>
                  <a:lnTo>
                    <a:pt x="695" y="363"/>
                  </a:lnTo>
                  <a:lnTo>
                    <a:pt x="705" y="370"/>
                  </a:lnTo>
                  <a:lnTo>
                    <a:pt x="720" y="393"/>
                  </a:lnTo>
                  <a:lnTo>
                    <a:pt x="722" y="408"/>
                  </a:lnTo>
                  <a:lnTo>
                    <a:pt x="718" y="422"/>
                  </a:lnTo>
                  <a:lnTo>
                    <a:pt x="707" y="433"/>
                  </a:lnTo>
                  <a:lnTo>
                    <a:pt x="692" y="443"/>
                  </a:lnTo>
                  <a:lnTo>
                    <a:pt x="682" y="446"/>
                  </a:lnTo>
                  <a:lnTo>
                    <a:pt x="673" y="448"/>
                  </a:lnTo>
                  <a:lnTo>
                    <a:pt x="663" y="448"/>
                  </a:lnTo>
                  <a:lnTo>
                    <a:pt x="654" y="448"/>
                  </a:lnTo>
                  <a:lnTo>
                    <a:pt x="644" y="448"/>
                  </a:lnTo>
                  <a:lnTo>
                    <a:pt x="635" y="445"/>
                  </a:lnTo>
                  <a:lnTo>
                    <a:pt x="625" y="441"/>
                  </a:lnTo>
                  <a:lnTo>
                    <a:pt x="617" y="435"/>
                  </a:lnTo>
                  <a:lnTo>
                    <a:pt x="604" y="420"/>
                  </a:lnTo>
                  <a:lnTo>
                    <a:pt x="589" y="399"/>
                  </a:lnTo>
                  <a:lnTo>
                    <a:pt x="559" y="357"/>
                  </a:lnTo>
                  <a:lnTo>
                    <a:pt x="530" y="325"/>
                  </a:lnTo>
                  <a:lnTo>
                    <a:pt x="517" y="317"/>
                  </a:lnTo>
                  <a:lnTo>
                    <a:pt x="505" y="319"/>
                  </a:lnTo>
                  <a:lnTo>
                    <a:pt x="501" y="323"/>
                  </a:lnTo>
                  <a:lnTo>
                    <a:pt x="500" y="329"/>
                  </a:lnTo>
                  <a:lnTo>
                    <a:pt x="505" y="340"/>
                  </a:lnTo>
                  <a:lnTo>
                    <a:pt x="530" y="370"/>
                  </a:lnTo>
                  <a:lnTo>
                    <a:pt x="543" y="387"/>
                  </a:lnTo>
                  <a:lnTo>
                    <a:pt x="555" y="405"/>
                  </a:lnTo>
                  <a:lnTo>
                    <a:pt x="560" y="420"/>
                  </a:lnTo>
                  <a:lnTo>
                    <a:pt x="559" y="433"/>
                  </a:lnTo>
                  <a:lnTo>
                    <a:pt x="553" y="439"/>
                  </a:lnTo>
                  <a:lnTo>
                    <a:pt x="543" y="445"/>
                  </a:lnTo>
                  <a:lnTo>
                    <a:pt x="532" y="448"/>
                  </a:lnTo>
                  <a:lnTo>
                    <a:pt x="524" y="450"/>
                  </a:lnTo>
                  <a:lnTo>
                    <a:pt x="519" y="452"/>
                  </a:lnTo>
                  <a:lnTo>
                    <a:pt x="511" y="454"/>
                  </a:lnTo>
                  <a:lnTo>
                    <a:pt x="501" y="454"/>
                  </a:lnTo>
                  <a:lnTo>
                    <a:pt x="494" y="456"/>
                  </a:lnTo>
                  <a:lnTo>
                    <a:pt x="484" y="458"/>
                  </a:lnTo>
                  <a:lnTo>
                    <a:pt x="477" y="458"/>
                  </a:lnTo>
                  <a:lnTo>
                    <a:pt x="467" y="458"/>
                  </a:lnTo>
                  <a:lnTo>
                    <a:pt x="458" y="460"/>
                  </a:lnTo>
                  <a:lnTo>
                    <a:pt x="448" y="460"/>
                  </a:lnTo>
                  <a:lnTo>
                    <a:pt x="439" y="460"/>
                  </a:lnTo>
                  <a:lnTo>
                    <a:pt x="429" y="458"/>
                  </a:lnTo>
                  <a:lnTo>
                    <a:pt x="420" y="458"/>
                  </a:lnTo>
                  <a:lnTo>
                    <a:pt x="410" y="456"/>
                  </a:lnTo>
                  <a:lnTo>
                    <a:pt x="401" y="456"/>
                  </a:lnTo>
                  <a:lnTo>
                    <a:pt x="393" y="454"/>
                  </a:lnTo>
                  <a:lnTo>
                    <a:pt x="384" y="452"/>
                  </a:lnTo>
                  <a:lnTo>
                    <a:pt x="376" y="450"/>
                  </a:lnTo>
                  <a:lnTo>
                    <a:pt x="366" y="446"/>
                  </a:lnTo>
                  <a:lnTo>
                    <a:pt x="361" y="445"/>
                  </a:lnTo>
                  <a:lnTo>
                    <a:pt x="346" y="437"/>
                  </a:lnTo>
                  <a:lnTo>
                    <a:pt x="334" y="427"/>
                  </a:lnTo>
                  <a:lnTo>
                    <a:pt x="325" y="418"/>
                  </a:lnTo>
                  <a:lnTo>
                    <a:pt x="308" y="399"/>
                  </a:lnTo>
                  <a:lnTo>
                    <a:pt x="289" y="386"/>
                  </a:lnTo>
                  <a:lnTo>
                    <a:pt x="268" y="376"/>
                  </a:lnTo>
                  <a:lnTo>
                    <a:pt x="258" y="374"/>
                  </a:lnTo>
                  <a:lnTo>
                    <a:pt x="249" y="372"/>
                  </a:lnTo>
                  <a:lnTo>
                    <a:pt x="241" y="370"/>
                  </a:lnTo>
                  <a:lnTo>
                    <a:pt x="231" y="368"/>
                  </a:lnTo>
                  <a:lnTo>
                    <a:pt x="218" y="368"/>
                  </a:lnTo>
                  <a:lnTo>
                    <a:pt x="209" y="368"/>
                  </a:lnTo>
                  <a:lnTo>
                    <a:pt x="205" y="368"/>
                  </a:lnTo>
                  <a:lnTo>
                    <a:pt x="334" y="329"/>
                  </a:lnTo>
                  <a:lnTo>
                    <a:pt x="509" y="416"/>
                  </a:lnTo>
                  <a:lnTo>
                    <a:pt x="376" y="315"/>
                  </a:lnTo>
                  <a:lnTo>
                    <a:pt x="532" y="270"/>
                  </a:lnTo>
                  <a:lnTo>
                    <a:pt x="657" y="406"/>
                  </a:lnTo>
                  <a:lnTo>
                    <a:pt x="562" y="258"/>
                  </a:lnTo>
                  <a:lnTo>
                    <a:pt x="663" y="224"/>
                  </a:lnTo>
                  <a:lnTo>
                    <a:pt x="764" y="311"/>
                  </a:lnTo>
                  <a:lnTo>
                    <a:pt x="692" y="215"/>
                  </a:lnTo>
                  <a:lnTo>
                    <a:pt x="773" y="182"/>
                  </a:lnTo>
                  <a:lnTo>
                    <a:pt x="846" y="213"/>
                  </a:lnTo>
                  <a:lnTo>
                    <a:pt x="789" y="165"/>
                  </a:lnTo>
                  <a:lnTo>
                    <a:pt x="891" y="104"/>
                  </a:lnTo>
                  <a:lnTo>
                    <a:pt x="754" y="167"/>
                  </a:lnTo>
                  <a:lnTo>
                    <a:pt x="648" y="209"/>
                  </a:lnTo>
                  <a:lnTo>
                    <a:pt x="796" y="43"/>
                  </a:lnTo>
                  <a:lnTo>
                    <a:pt x="606" y="216"/>
                  </a:lnTo>
                  <a:lnTo>
                    <a:pt x="522" y="239"/>
                  </a:lnTo>
                  <a:lnTo>
                    <a:pt x="625" y="66"/>
                  </a:lnTo>
                  <a:lnTo>
                    <a:pt x="482" y="249"/>
                  </a:lnTo>
                  <a:lnTo>
                    <a:pt x="359" y="285"/>
                  </a:lnTo>
                  <a:lnTo>
                    <a:pt x="414" y="125"/>
                  </a:lnTo>
                  <a:lnTo>
                    <a:pt x="323" y="298"/>
                  </a:lnTo>
                  <a:lnTo>
                    <a:pt x="308" y="304"/>
                  </a:lnTo>
                  <a:lnTo>
                    <a:pt x="290" y="311"/>
                  </a:lnTo>
                  <a:lnTo>
                    <a:pt x="270" y="321"/>
                  </a:lnTo>
                  <a:lnTo>
                    <a:pt x="247" y="329"/>
                  </a:lnTo>
                  <a:lnTo>
                    <a:pt x="224" y="338"/>
                  </a:lnTo>
                  <a:lnTo>
                    <a:pt x="218" y="340"/>
                  </a:lnTo>
                  <a:lnTo>
                    <a:pt x="212" y="342"/>
                  </a:lnTo>
                  <a:lnTo>
                    <a:pt x="207" y="342"/>
                  </a:lnTo>
                  <a:lnTo>
                    <a:pt x="201" y="344"/>
                  </a:lnTo>
                  <a:lnTo>
                    <a:pt x="195" y="346"/>
                  </a:lnTo>
                  <a:lnTo>
                    <a:pt x="192" y="348"/>
                  </a:lnTo>
                  <a:lnTo>
                    <a:pt x="182" y="348"/>
                  </a:lnTo>
                  <a:lnTo>
                    <a:pt x="173" y="349"/>
                  </a:lnTo>
                  <a:lnTo>
                    <a:pt x="167" y="349"/>
                  </a:lnTo>
                  <a:lnTo>
                    <a:pt x="159" y="349"/>
                  </a:lnTo>
                  <a:lnTo>
                    <a:pt x="154" y="349"/>
                  </a:lnTo>
                  <a:lnTo>
                    <a:pt x="148" y="349"/>
                  </a:lnTo>
                  <a:lnTo>
                    <a:pt x="140" y="349"/>
                  </a:lnTo>
                  <a:lnTo>
                    <a:pt x="135" y="349"/>
                  </a:lnTo>
                  <a:lnTo>
                    <a:pt x="127" y="349"/>
                  </a:lnTo>
                  <a:lnTo>
                    <a:pt x="119" y="348"/>
                  </a:lnTo>
                  <a:lnTo>
                    <a:pt x="112" y="348"/>
                  </a:lnTo>
                  <a:lnTo>
                    <a:pt x="104" y="348"/>
                  </a:lnTo>
                  <a:lnTo>
                    <a:pt x="97" y="346"/>
                  </a:lnTo>
                  <a:lnTo>
                    <a:pt x="89" y="346"/>
                  </a:lnTo>
                  <a:lnTo>
                    <a:pt x="81" y="344"/>
                  </a:lnTo>
                  <a:lnTo>
                    <a:pt x="74" y="344"/>
                  </a:lnTo>
                  <a:lnTo>
                    <a:pt x="58" y="342"/>
                  </a:lnTo>
                  <a:lnTo>
                    <a:pt x="53" y="340"/>
                  </a:lnTo>
                  <a:lnTo>
                    <a:pt x="45" y="340"/>
                  </a:lnTo>
                  <a:lnTo>
                    <a:pt x="34" y="338"/>
                  </a:lnTo>
                  <a:lnTo>
                    <a:pt x="22" y="336"/>
                  </a:lnTo>
                  <a:lnTo>
                    <a:pt x="13" y="334"/>
                  </a:lnTo>
                  <a:lnTo>
                    <a:pt x="5" y="332"/>
                  </a:lnTo>
                  <a:lnTo>
                    <a:pt x="0" y="332"/>
                  </a:lnTo>
                  <a:lnTo>
                    <a:pt x="102" y="272"/>
                  </a:lnTo>
                  <a:lnTo>
                    <a:pt x="106" y="279"/>
                  </a:lnTo>
                  <a:lnTo>
                    <a:pt x="123" y="298"/>
                  </a:lnTo>
                  <a:lnTo>
                    <a:pt x="150" y="313"/>
                  </a:lnTo>
                  <a:lnTo>
                    <a:pt x="150" y="313"/>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6430" name="Freeform 46"/>
            <p:cNvSpPr>
              <a:spLocks/>
            </p:cNvSpPr>
            <p:nvPr/>
          </p:nvSpPr>
          <p:spPr bwMode="auto">
            <a:xfrm>
              <a:off x="672" y="432"/>
              <a:ext cx="465" cy="230"/>
            </a:xfrm>
            <a:custGeom>
              <a:avLst/>
              <a:gdLst/>
              <a:ahLst/>
              <a:cxnLst>
                <a:cxn ang="0">
                  <a:pos x="184" y="312"/>
                </a:cxn>
                <a:cxn ang="0">
                  <a:pos x="256" y="274"/>
                </a:cxn>
                <a:cxn ang="0">
                  <a:pos x="285" y="234"/>
                </a:cxn>
                <a:cxn ang="0">
                  <a:pos x="309" y="194"/>
                </a:cxn>
                <a:cxn ang="0">
                  <a:pos x="336" y="146"/>
                </a:cxn>
                <a:cxn ang="0">
                  <a:pos x="401" y="84"/>
                </a:cxn>
                <a:cxn ang="0">
                  <a:pos x="450" y="72"/>
                </a:cxn>
                <a:cxn ang="0">
                  <a:pos x="498" y="70"/>
                </a:cxn>
                <a:cxn ang="0">
                  <a:pos x="482" y="97"/>
                </a:cxn>
                <a:cxn ang="0">
                  <a:pos x="454" y="137"/>
                </a:cxn>
                <a:cxn ang="0">
                  <a:pos x="484" y="173"/>
                </a:cxn>
                <a:cxn ang="0">
                  <a:pos x="538" y="133"/>
                </a:cxn>
                <a:cxn ang="0">
                  <a:pos x="572" y="72"/>
                </a:cxn>
                <a:cxn ang="0">
                  <a:pos x="623" y="29"/>
                </a:cxn>
                <a:cxn ang="0">
                  <a:pos x="654" y="78"/>
                </a:cxn>
                <a:cxn ang="0">
                  <a:pos x="616" y="137"/>
                </a:cxn>
                <a:cxn ang="0">
                  <a:pos x="636" y="160"/>
                </a:cxn>
                <a:cxn ang="0">
                  <a:pos x="678" y="114"/>
                </a:cxn>
                <a:cxn ang="0">
                  <a:pos x="701" y="88"/>
                </a:cxn>
                <a:cxn ang="0">
                  <a:pos x="730" y="55"/>
                </a:cxn>
                <a:cxn ang="0">
                  <a:pos x="787" y="6"/>
                </a:cxn>
                <a:cxn ang="0">
                  <a:pos x="817" y="59"/>
                </a:cxn>
                <a:cxn ang="0">
                  <a:pos x="781" y="101"/>
                </a:cxn>
                <a:cxn ang="0">
                  <a:pos x="733" y="143"/>
                </a:cxn>
                <a:cxn ang="0">
                  <a:pos x="732" y="156"/>
                </a:cxn>
                <a:cxn ang="0">
                  <a:pos x="874" y="76"/>
                </a:cxn>
                <a:cxn ang="0">
                  <a:pos x="924" y="99"/>
                </a:cxn>
                <a:cxn ang="0">
                  <a:pos x="895" y="150"/>
                </a:cxn>
                <a:cxn ang="0">
                  <a:pos x="842" y="162"/>
                </a:cxn>
                <a:cxn ang="0">
                  <a:pos x="880" y="243"/>
                </a:cxn>
                <a:cxn ang="0">
                  <a:pos x="836" y="240"/>
                </a:cxn>
                <a:cxn ang="0">
                  <a:pos x="760" y="204"/>
                </a:cxn>
                <a:cxn ang="0">
                  <a:pos x="794" y="321"/>
                </a:cxn>
                <a:cxn ang="0">
                  <a:pos x="764" y="342"/>
                </a:cxn>
                <a:cxn ang="0">
                  <a:pos x="661" y="268"/>
                </a:cxn>
                <a:cxn ang="0">
                  <a:pos x="619" y="291"/>
                </a:cxn>
                <a:cxn ang="0">
                  <a:pos x="694" y="363"/>
                </a:cxn>
                <a:cxn ang="0">
                  <a:pos x="690" y="443"/>
                </a:cxn>
                <a:cxn ang="0">
                  <a:pos x="635" y="445"/>
                </a:cxn>
                <a:cxn ang="0">
                  <a:pos x="528" y="325"/>
                </a:cxn>
                <a:cxn ang="0">
                  <a:pos x="528" y="373"/>
                </a:cxn>
                <a:cxn ang="0">
                  <a:pos x="541" y="445"/>
                </a:cxn>
                <a:cxn ang="0">
                  <a:pos x="494" y="456"/>
                </a:cxn>
                <a:cxn ang="0">
                  <a:pos x="439" y="460"/>
                </a:cxn>
                <a:cxn ang="0">
                  <a:pos x="384" y="453"/>
                </a:cxn>
                <a:cxn ang="0">
                  <a:pos x="323" y="418"/>
                </a:cxn>
                <a:cxn ang="0">
                  <a:pos x="239" y="371"/>
                </a:cxn>
                <a:cxn ang="0">
                  <a:pos x="509" y="418"/>
                </a:cxn>
                <a:cxn ang="0">
                  <a:pos x="764" y="314"/>
                </a:cxn>
                <a:cxn ang="0">
                  <a:pos x="754" y="167"/>
                </a:cxn>
                <a:cxn ang="0">
                  <a:pos x="481" y="249"/>
                </a:cxn>
                <a:cxn ang="0">
                  <a:pos x="268" y="321"/>
                </a:cxn>
                <a:cxn ang="0">
                  <a:pos x="201" y="344"/>
                </a:cxn>
                <a:cxn ang="0">
                  <a:pos x="159" y="352"/>
                </a:cxn>
                <a:cxn ang="0">
                  <a:pos x="117" y="350"/>
                </a:cxn>
                <a:cxn ang="0">
                  <a:pos x="74" y="344"/>
                </a:cxn>
                <a:cxn ang="0">
                  <a:pos x="13" y="335"/>
                </a:cxn>
                <a:cxn ang="0">
                  <a:pos x="148" y="316"/>
                </a:cxn>
              </a:cxnLst>
              <a:rect l="0" t="0" r="r" b="b"/>
              <a:pathLst>
                <a:path w="929" h="460">
                  <a:moveTo>
                    <a:pt x="148" y="316"/>
                  </a:moveTo>
                  <a:lnTo>
                    <a:pt x="152" y="316"/>
                  </a:lnTo>
                  <a:lnTo>
                    <a:pt x="161" y="316"/>
                  </a:lnTo>
                  <a:lnTo>
                    <a:pt x="167" y="316"/>
                  </a:lnTo>
                  <a:lnTo>
                    <a:pt x="174" y="314"/>
                  </a:lnTo>
                  <a:lnTo>
                    <a:pt x="184" y="312"/>
                  </a:lnTo>
                  <a:lnTo>
                    <a:pt x="193" y="310"/>
                  </a:lnTo>
                  <a:lnTo>
                    <a:pt x="212" y="304"/>
                  </a:lnTo>
                  <a:lnTo>
                    <a:pt x="235" y="291"/>
                  </a:lnTo>
                  <a:lnTo>
                    <a:pt x="245" y="283"/>
                  </a:lnTo>
                  <a:lnTo>
                    <a:pt x="251" y="278"/>
                  </a:lnTo>
                  <a:lnTo>
                    <a:pt x="256" y="274"/>
                  </a:lnTo>
                  <a:lnTo>
                    <a:pt x="262" y="268"/>
                  </a:lnTo>
                  <a:lnTo>
                    <a:pt x="266" y="262"/>
                  </a:lnTo>
                  <a:lnTo>
                    <a:pt x="271" y="257"/>
                  </a:lnTo>
                  <a:lnTo>
                    <a:pt x="277" y="249"/>
                  </a:lnTo>
                  <a:lnTo>
                    <a:pt x="281" y="242"/>
                  </a:lnTo>
                  <a:lnTo>
                    <a:pt x="285" y="234"/>
                  </a:lnTo>
                  <a:lnTo>
                    <a:pt x="290" y="228"/>
                  </a:lnTo>
                  <a:lnTo>
                    <a:pt x="294" y="221"/>
                  </a:lnTo>
                  <a:lnTo>
                    <a:pt x="298" y="213"/>
                  </a:lnTo>
                  <a:lnTo>
                    <a:pt x="302" y="207"/>
                  </a:lnTo>
                  <a:lnTo>
                    <a:pt x="306" y="200"/>
                  </a:lnTo>
                  <a:lnTo>
                    <a:pt x="309" y="194"/>
                  </a:lnTo>
                  <a:lnTo>
                    <a:pt x="313" y="188"/>
                  </a:lnTo>
                  <a:lnTo>
                    <a:pt x="315" y="181"/>
                  </a:lnTo>
                  <a:lnTo>
                    <a:pt x="323" y="169"/>
                  </a:lnTo>
                  <a:lnTo>
                    <a:pt x="327" y="164"/>
                  </a:lnTo>
                  <a:lnTo>
                    <a:pt x="328" y="158"/>
                  </a:lnTo>
                  <a:lnTo>
                    <a:pt x="336" y="146"/>
                  </a:lnTo>
                  <a:lnTo>
                    <a:pt x="342" y="135"/>
                  </a:lnTo>
                  <a:lnTo>
                    <a:pt x="349" y="126"/>
                  </a:lnTo>
                  <a:lnTo>
                    <a:pt x="355" y="116"/>
                  </a:lnTo>
                  <a:lnTo>
                    <a:pt x="363" y="108"/>
                  </a:lnTo>
                  <a:lnTo>
                    <a:pt x="380" y="93"/>
                  </a:lnTo>
                  <a:lnTo>
                    <a:pt x="401" y="84"/>
                  </a:lnTo>
                  <a:lnTo>
                    <a:pt x="410" y="80"/>
                  </a:lnTo>
                  <a:lnTo>
                    <a:pt x="422" y="76"/>
                  </a:lnTo>
                  <a:lnTo>
                    <a:pt x="427" y="76"/>
                  </a:lnTo>
                  <a:lnTo>
                    <a:pt x="431" y="74"/>
                  </a:lnTo>
                  <a:lnTo>
                    <a:pt x="441" y="72"/>
                  </a:lnTo>
                  <a:lnTo>
                    <a:pt x="450" y="72"/>
                  </a:lnTo>
                  <a:lnTo>
                    <a:pt x="460" y="70"/>
                  </a:lnTo>
                  <a:lnTo>
                    <a:pt x="467" y="70"/>
                  </a:lnTo>
                  <a:lnTo>
                    <a:pt x="475" y="70"/>
                  </a:lnTo>
                  <a:lnTo>
                    <a:pt x="482" y="70"/>
                  </a:lnTo>
                  <a:lnTo>
                    <a:pt x="488" y="70"/>
                  </a:lnTo>
                  <a:lnTo>
                    <a:pt x="498" y="70"/>
                  </a:lnTo>
                  <a:lnTo>
                    <a:pt x="507" y="72"/>
                  </a:lnTo>
                  <a:lnTo>
                    <a:pt x="505" y="74"/>
                  </a:lnTo>
                  <a:lnTo>
                    <a:pt x="498" y="82"/>
                  </a:lnTo>
                  <a:lnTo>
                    <a:pt x="494" y="86"/>
                  </a:lnTo>
                  <a:lnTo>
                    <a:pt x="488" y="91"/>
                  </a:lnTo>
                  <a:lnTo>
                    <a:pt x="482" y="97"/>
                  </a:lnTo>
                  <a:lnTo>
                    <a:pt x="477" y="103"/>
                  </a:lnTo>
                  <a:lnTo>
                    <a:pt x="471" y="108"/>
                  </a:lnTo>
                  <a:lnTo>
                    <a:pt x="465" y="116"/>
                  </a:lnTo>
                  <a:lnTo>
                    <a:pt x="462" y="124"/>
                  </a:lnTo>
                  <a:lnTo>
                    <a:pt x="458" y="129"/>
                  </a:lnTo>
                  <a:lnTo>
                    <a:pt x="454" y="137"/>
                  </a:lnTo>
                  <a:lnTo>
                    <a:pt x="450" y="145"/>
                  </a:lnTo>
                  <a:lnTo>
                    <a:pt x="450" y="156"/>
                  </a:lnTo>
                  <a:lnTo>
                    <a:pt x="454" y="167"/>
                  </a:lnTo>
                  <a:lnTo>
                    <a:pt x="462" y="173"/>
                  </a:lnTo>
                  <a:lnTo>
                    <a:pt x="473" y="175"/>
                  </a:lnTo>
                  <a:lnTo>
                    <a:pt x="484" y="173"/>
                  </a:lnTo>
                  <a:lnTo>
                    <a:pt x="498" y="169"/>
                  </a:lnTo>
                  <a:lnTo>
                    <a:pt x="511" y="162"/>
                  </a:lnTo>
                  <a:lnTo>
                    <a:pt x="524" y="152"/>
                  </a:lnTo>
                  <a:lnTo>
                    <a:pt x="528" y="146"/>
                  </a:lnTo>
                  <a:lnTo>
                    <a:pt x="532" y="139"/>
                  </a:lnTo>
                  <a:lnTo>
                    <a:pt x="538" y="133"/>
                  </a:lnTo>
                  <a:lnTo>
                    <a:pt x="541" y="124"/>
                  </a:lnTo>
                  <a:lnTo>
                    <a:pt x="547" y="114"/>
                  </a:lnTo>
                  <a:lnTo>
                    <a:pt x="551" y="103"/>
                  </a:lnTo>
                  <a:lnTo>
                    <a:pt x="559" y="93"/>
                  </a:lnTo>
                  <a:lnTo>
                    <a:pt x="564" y="82"/>
                  </a:lnTo>
                  <a:lnTo>
                    <a:pt x="572" y="72"/>
                  </a:lnTo>
                  <a:lnTo>
                    <a:pt x="578" y="61"/>
                  </a:lnTo>
                  <a:lnTo>
                    <a:pt x="585" y="51"/>
                  </a:lnTo>
                  <a:lnTo>
                    <a:pt x="593" y="44"/>
                  </a:lnTo>
                  <a:lnTo>
                    <a:pt x="610" y="32"/>
                  </a:lnTo>
                  <a:lnTo>
                    <a:pt x="617" y="29"/>
                  </a:lnTo>
                  <a:lnTo>
                    <a:pt x="623" y="29"/>
                  </a:lnTo>
                  <a:lnTo>
                    <a:pt x="627" y="29"/>
                  </a:lnTo>
                  <a:lnTo>
                    <a:pt x="636" y="31"/>
                  </a:lnTo>
                  <a:lnTo>
                    <a:pt x="646" y="34"/>
                  </a:lnTo>
                  <a:lnTo>
                    <a:pt x="657" y="50"/>
                  </a:lnTo>
                  <a:lnTo>
                    <a:pt x="657" y="69"/>
                  </a:lnTo>
                  <a:lnTo>
                    <a:pt x="654" y="78"/>
                  </a:lnTo>
                  <a:lnTo>
                    <a:pt x="648" y="88"/>
                  </a:lnTo>
                  <a:lnTo>
                    <a:pt x="642" y="99"/>
                  </a:lnTo>
                  <a:lnTo>
                    <a:pt x="635" y="108"/>
                  </a:lnTo>
                  <a:lnTo>
                    <a:pt x="629" y="118"/>
                  </a:lnTo>
                  <a:lnTo>
                    <a:pt x="621" y="127"/>
                  </a:lnTo>
                  <a:lnTo>
                    <a:pt x="616" y="137"/>
                  </a:lnTo>
                  <a:lnTo>
                    <a:pt x="612" y="146"/>
                  </a:lnTo>
                  <a:lnTo>
                    <a:pt x="606" y="162"/>
                  </a:lnTo>
                  <a:lnTo>
                    <a:pt x="610" y="171"/>
                  </a:lnTo>
                  <a:lnTo>
                    <a:pt x="617" y="171"/>
                  </a:lnTo>
                  <a:lnTo>
                    <a:pt x="625" y="167"/>
                  </a:lnTo>
                  <a:lnTo>
                    <a:pt x="636" y="160"/>
                  </a:lnTo>
                  <a:lnTo>
                    <a:pt x="642" y="154"/>
                  </a:lnTo>
                  <a:lnTo>
                    <a:pt x="650" y="146"/>
                  </a:lnTo>
                  <a:lnTo>
                    <a:pt x="655" y="139"/>
                  </a:lnTo>
                  <a:lnTo>
                    <a:pt x="663" y="131"/>
                  </a:lnTo>
                  <a:lnTo>
                    <a:pt x="671" y="124"/>
                  </a:lnTo>
                  <a:lnTo>
                    <a:pt x="678" y="114"/>
                  </a:lnTo>
                  <a:lnTo>
                    <a:pt x="682" y="110"/>
                  </a:lnTo>
                  <a:lnTo>
                    <a:pt x="686" y="105"/>
                  </a:lnTo>
                  <a:lnTo>
                    <a:pt x="690" y="101"/>
                  </a:lnTo>
                  <a:lnTo>
                    <a:pt x="694" y="97"/>
                  </a:lnTo>
                  <a:lnTo>
                    <a:pt x="697" y="91"/>
                  </a:lnTo>
                  <a:lnTo>
                    <a:pt x="701" y="88"/>
                  </a:lnTo>
                  <a:lnTo>
                    <a:pt x="705" y="82"/>
                  </a:lnTo>
                  <a:lnTo>
                    <a:pt x="709" y="78"/>
                  </a:lnTo>
                  <a:lnTo>
                    <a:pt x="718" y="69"/>
                  </a:lnTo>
                  <a:lnTo>
                    <a:pt x="722" y="63"/>
                  </a:lnTo>
                  <a:lnTo>
                    <a:pt x="726" y="59"/>
                  </a:lnTo>
                  <a:lnTo>
                    <a:pt x="730" y="55"/>
                  </a:lnTo>
                  <a:lnTo>
                    <a:pt x="733" y="50"/>
                  </a:lnTo>
                  <a:lnTo>
                    <a:pt x="741" y="42"/>
                  </a:lnTo>
                  <a:lnTo>
                    <a:pt x="751" y="34"/>
                  </a:lnTo>
                  <a:lnTo>
                    <a:pt x="758" y="27"/>
                  </a:lnTo>
                  <a:lnTo>
                    <a:pt x="771" y="13"/>
                  </a:lnTo>
                  <a:lnTo>
                    <a:pt x="787" y="6"/>
                  </a:lnTo>
                  <a:lnTo>
                    <a:pt x="798" y="0"/>
                  </a:lnTo>
                  <a:lnTo>
                    <a:pt x="809" y="2"/>
                  </a:lnTo>
                  <a:lnTo>
                    <a:pt x="819" y="8"/>
                  </a:lnTo>
                  <a:lnTo>
                    <a:pt x="827" y="29"/>
                  </a:lnTo>
                  <a:lnTo>
                    <a:pt x="823" y="48"/>
                  </a:lnTo>
                  <a:lnTo>
                    <a:pt x="817" y="59"/>
                  </a:lnTo>
                  <a:lnTo>
                    <a:pt x="809" y="70"/>
                  </a:lnTo>
                  <a:lnTo>
                    <a:pt x="802" y="80"/>
                  </a:lnTo>
                  <a:lnTo>
                    <a:pt x="796" y="86"/>
                  </a:lnTo>
                  <a:lnTo>
                    <a:pt x="790" y="91"/>
                  </a:lnTo>
                  <a:lnTo>
                    <a:pt x="785" y="95"/>
                  </a:lnTo>
                  <a:lnTo>
                    <a:pt x="781" y="101"/>
                  </a:lnTo>
                  <a:lnTo>
                    <a:pt x="775" y="107"/>
                  </a:lnTo>
                  <a:lnTo>
                    <a:pt x="770" y="110"/>
                  </a:lnTo>
                  <a:lnTo>
                    <a:pt x="747" y="129"/>
                  </a:lnTo>
                  <a:lnTo>
                    <a:pt x="743" y="133"/>
                  </a:lnTo>
                  <a:lnTo>
                    <a:pt x="737" y="139"/>
                  </a:lnTo>
                  <a:lnTo>
                    <a:pt x="733" y="143"/>
                  </a:lnTo>
                  <a:lnTo>
                    <a:pt x="730" y="146"/>
                  </a:lnTo>
                  <a:lnTo>
                    <a:pt x="722" y="152"/>
                  </a:lnTo>
                  <a:lnTo>
                    <a:pt x="718" y="160"/>
                  </a:lnTo>
                  <a:lnTo>
                    <a:pt x="718" y="164"/>
                  </a:lnTo>
                  <a:lnTo>
                    <a:pt x="724" y="162"/>
                  </a:lnTo>
                  <a:lnTo>
                    <a:pt x="732" y="156"/>
                  </a:lnTo>
                  <a:lnTo>
                    <a:pt x="752" y="141"/>
                  </a:lnTo>
                  <a:lnTo>
                    <a:pt x="781" y="122"/>
                  </a:lnTo>
                  <a:lnTo>
                    <a:pt x="813" y="103"/>
                  </a:lnTo>
                  <a:lnTo>
                    <a:pt x="844" y="86"/>
                  </a:lnTo>
                  <a:lnTo>
                    <a:pt x="859" y="80"/>
                  </a:lnTo>
                  <a:lnTo>
                    <a:pt x="874" y="76"/>
                  </a:lnTo>
                  <a:lnTo>
                    <a:pt x="880" y="76"/>
                  </a:lnTo>
                  <a:lnTo>
                    <a:pt x="886" y="76"/>
                  </a:lnTo>
                  <a:lnTo>
                    <a:pt x="897" y="80"/>
                  </a:lnTo>
                  <a:lnTo>
                    <a:pt x="905" y="84"/>
                  </a:lnTo>
                  <a:lnTo>
                    <a:pt x="912" y="89"/>
                  </a:lnTo>
                  <a:lnTo>
                    <a:pt x="924" y="99"/>
                  </a:lnTo>
                  <a:lnTo>
                    <a:pt x="929" y="120"/>
                  </a:lnTo>
                  <a:lnTo>
                    <a:pt x="927" y="129"/>
                  </a:lnTo>
                  <a:lnTo>
                    <a:pt x="922" y="137"/>
                  </a:lnTo>
                  <a:lnTo>
                    <a:pt x="912" y="145"/>
                  </a:lnTo>
                  <a:lnTo>
                    <a:pt x="901" y="148"/>
                  </a:lnTo>
                  <a:lnTo>
                    <a:pt x="895" y="150"/>
                  </a:lnTo>
                  <a:lnTo>
                    <a:pt x="889" y="150"/>
                  </a:lnTo>
                  <a:lnTo>
                    <a:pt x="876" y="152"/>
                  </a:lnTo>
                  <a:lnTo>
                    <a:pt x="870" y="154"/>
                  </a:lnTo>
                  <a:lnTo>
                    <a:pt x="865" y="154"/>
                  </a:lnTo>
                  <a:lnTo>
                    <a:pt x="855" y="156"/>
                  </a:lnTo>
                  <a:lnTo>
                    <a:pt x="842" y="162"/>
                  </a:lnTo>
                  <a:lnTo>
                    <a:pt x="840" y="165"/>
                  </a:lnTo>
                  <a:lnTo>
                    <a:pt x="842" y="171"/>
                  </a:lnTo>
                  <a:lnTo>
                    <a:pt x="857" y="190"/>
                  </a:lnTo>
                  <a:lnTo>
                    <a:pt x="874" y="219"/>
                  </a:lnTo>
                  <a:lnTo>
                    <a:pt x="882" y="242"/>
                  </a:lnTo>
                  <a:lnTo>
                    <a:pt x="880" y="243"/>
                  </a:lnTo>
                  <a:lnTo>
                    <a:pt x="876" y="247"/>
                  </a:lnTo>
                  <a:lnTo>
                    <a:pt x="870" y="247"/>
                  </a:lnTo>
                  <a:lnTo>
                    <a:pt x="863" y="247"/>
                  </a:lnTo>
                  <a:lnTo>
                    <a:pt x="853" y="245"/>
                  </a:lnTo>
                  <a:lnTo>
                    <a:pt x="846" y="242"/>
                  </a:lnTo>
                  <a:lnTo>
                    <a:pt x="836" y="240"/>
                  </a:lnTo>
                  <a:lnTo>
                    <a:pt x="828" y="234"/>
                  </a:lnTo>
                  <a:lnTo>
                    <a:pt x="811" y="226"/>
                  </a:lnTo>
                  <a:lnTo>
                    <a:pt x="796" y="217"/>
                  </a:lnTo>
                  <a:lnTo>
                    <a:pt x="783" y="209"/>
                  </a:lnTo>
                  <a:lnTo>
                    <a:pt x="770" y="204"/>
                  </a:lnTo>
                  <a:lnTo>
                    <a:pt x="760" y="204"/>
                  </a:lnTo>
                  <a:lnTo>
                    <a:pt x="751" y="209"/>
                  </a:lnTo>
                  <a:lnTo>
                    <a:pt x="749" y="215"/>
                  </a:lnTo>
                  <a:lnTo>
                    <a:pt x="749" y="223"/>
                  </a:lnTo>
                  <a:lnTo>
                    <a:pt x="752" y="240"/>
                  </a:lnTo>
                  <a:lnTo>
                    <a:pt x="775" y="281"/>
                  </a:lnTo>
                  <a:lnTo>
                    <a:pt x="794" y="321"/>
                  </a:lnTo>
                  <a:lnTo>
                    <a:pt x="794" y="337"/>
                  </a:lnTo>
                  <a:lnTo>
                    <a:pt x="792" y="340"/>
                  </a:lnTo>
                  <a:lnTo>
                    <a:pt x="787" y="344"/>
                  </a:lnTo>
                  <a:lnTo>
                    <a:pt x="779" y="346"/>
                  </a:lnTo>
                  <a:lnTo>
                    <a:pt x="771" y="346"/>
                  </a:lnTo>
                  <a:lnTo>
                    <a:pt x="764" y="342"/>
                  </a:lnTo>
                  <a:lnTo>
                    <a:pt x="754" y="338"/>
                  </a:lnTo>
                  <a:lnTo>
                    <a:pt x="739" y="327"/>
                  </a:lnTo>
                  <a:lnTo>
                    <a:pt x="724" y="314"/>
                  </a:lnTo>
                  <a:lnTo>
                    <a:pt x="707" y="299"/>
                  </a:lnTo>
                  <a:lnTo>
                    <a:pt x="692" y="285"/>
                  </a:lnTo>
                  <a:lnTo>
                    <a:pt x="661" y="268"/>
                  </a:lnTo>
                  <a:lnTo>
                    <a:pt x="646" y="268"/>
                  </a:lnTo>
                  <a:lnTo>
                    <a:pt x="635" y="270"/>
                  </a:lnTo>
                  <a:lnTo>
                    <a:pt x="625" y="276"/>
                  </a:lnTo>
                  <a:lnTo>
                    <a:pt x="623" y="278"/>
                  </a:lnTo>
                  <a:lnTo>
                    <a:pt x="621" y="283"/>
                  </a:lnTo>
                  <a:lnTo>
                    <a:pt x="619" y="291"/>
                  </a:lnTo>
                  <a:lnTo>
                    <a:pt x="621" y="302"/>
                  </a:lnTo>
                  <a:lnTo>
                    <a:pt x="636" y="327"/>
                  </a:lnTo>
                  <a:lnTo>
                    <a:pt x="659" y="346"/>
                  </a:lnTo>
                  <a:lnTo>
                    <a:pt x="673" y="352"/>
                  </a:lnTo>
                  <a:lnTo>
                    <a:pt x="682" y="357"/>
                  </a:lnTo>
                  <a:lnTo>
                    <a:pt x="694" y="363"/>
                  </a:lnTo>
                  <a:lnTo>
                    <a:pt x="703" y="371"/>
                  </a:lnTo>
                  <a:lnTo>
                    <a:pt x="720" y="394"/>
                  </a:lnTo>
                  <a:lnTo>
                    <a:pt x="722" y="409"/>
                  </a:lnTo>
                  <a:lnTo>
                    <a:pt x="716" y="422"/>
                  </a:lnTo>
                  <a:lnTo>
                    <a:pt x="705" y="434"/>
                  </a:lnTo>
                  <a:lnTo>
                    <a:pt x="690" y="443"/>
                  </a:lnTo>
                  <a:lnTo>
                    <a:pt x="680" y="447"/>
                  </a:lnTo>
                  <a:lnTo>
                    <a:pt x="671" y="449"/>
                  </a:lnTo>
                  <a:lnTo>
                    <a:pt x="661" y="451"/>
                  </a:lnTo>
                  <a:lnTo>
                    <a:pt x="652" y="451"/>
                  </a:lnTo>
                  <a:lnTo>
                    <a:pt x="642" y="449"/>
                  </a:lnTo>
                  <a:lnTo>
                    <a:pt x="635" y="445"/>
                  </a:lnTo>
                  <a:lnTo>
                    <a:pt x="625" y="441"/>
                  </a:lnTo>
                  <a:lnTo>
                    <a:pt x="617" y="435"/>
                  </a:lnTo>
                  <a:lnTo>
                    <a:pt x="602" y="420"/>
                  </a:lnTo>
                  <a:lnTo>
                    <a:pt x="587" y="399"/>
                  </a:lnTo>
                  <a:lnTo>
                    <a:pt x="557" y="357"/>
                  </a:lnTo>
                  <a:lnTo>
                    <a:pt x="528" y="325"/>
                  </a:lnTo>
                  <a:lnTo>
                    <a:pt x="517" y="318"/>
                  </a:lnTo>
                  <a:lnTo>
                    <a:pt x="505" y="319"/>
                  </a:lnTo>
                  <a:lnTo>
                    <a:pt x="501" y="323"/>
                  </a:lnTo>
                  <a:lnTo>
                    <a:pt x="500" y="329"/>
                  </a:lnTo>
                  <a:lnTo>
                    <a:pt x="503" y="340"/>
                  </a:lnTo>
                  <a:lnTo>
                    <a:pt x="528" y="373"/>
                  </a:lnTo>
                  <a:lnTo>
                    <a:pt x="543" y="388"/>
                  </a:lnTo>
                  <a:lnTo>
                    <a:pt x="555" y="405"/>
                  </a:lnTo>
                  <a:lnTo>
                    <a:pt x="560" y="420"/>
                  </a:lnTo>
                  <a:lnTo>
                    <a:pt x="557" y="434"/>
                  </a:lnTo>
                  <a:lnTo>
                    <a:pt x="551" y="439"/>
                  </a:lnTo>
                  <a:lnTo>
                    <a:pt x="541" y="445"/>
                  </a:lnTo>
                  <a:lnTo>
                    <a:pt x="530" y="449"/>
                  </a:lnTo>
                  <a:lnTo>
                    <a:pt x="524" y="451"/>
                  </a:lnTo>
                  <a:lnTo>
                    <a:pt x="517" y="453"/>
                  </a:lnTo>
                  <a:lnTo>
                    <a:pt x="509" y="454"/>
                  </a:lnTo>
                  <a:lnTo>
                    <a:pt x="501" y="456"/>
                  </a:lnTo>
                  <a:lnTo>
                    <a:pt x="494" y="456"/>
                  </a:lnTo>
                  <a:lnTo>
                    <a:pt x="484" y="458"/>
                  </a:lnTo>
                  <a:lnTo>
                    <a:pt x="475" y="458"/>
                  </a:lnTo>
                  <a:lnTo>
                    <a:pt x="465" y="460"/>
                  </a:lnTo>
                  <a:lnTo>
                    <a:pt x="458" y="460"/>
                  </a:lnTo>
                  <a:lnTo>
                    <a:pt x="448" y="460"/>
                  </a:lnTo>
                  <a:lnTo>
                    <a:pt x="439" y="460"/>
                  </a:lnTo>
                  <a:lnTo>
                    <a:pt x="429" y="458"/>
                  </a:lnTo>
                  <a:lnTo>
                    <a:pt x="420" y="458"/>
                  </a:lnTo>
                  <a:lnTo>
                    <a:pt x="410" y="458"/>
                  </a:lnTo>
                  <a:lnTo>
                    <a:pt x="401" y="456"/>
                  </a:lnTo>
                  <a:lnTo>
                    <a:pt x="391" y="454"/>
                  </a:lnTo>
                  <a:lnTo>
                    <a:pt x="384" y="453"/>
                  </a:lnTo>
                  <a:lnTo>
                    <a:pt x="374" y="451"/>
                  </a:lnTo>
                  <a:lnTo>
                    <a:pt x="366" y="447"/>
                  </a:lnTo>
                  <a:lnTo>
                    <a:pt x="359" y="445"/>
                  </a:lnTo>
                  <a:lnTo>
                    <a:pt x="346" y="437"/>
                  </a:lnTo>
                  <a:lnTo>
                    <a:pt x="332" y="430"/>
                  </a:lnTo>
                  <a:lnTo>
                    <a:pt x="323" y="418"/>
                  </a:lnTo>
                  <a:lnTo>
                    <a:pt x="306" y="399"/>
                  </a:lnTo>
                  <a:lnTo>
                    <a:pt x="287" y="386"/>
                  </a:lnTo>
                  <a:lnTo>
                    <a:pt x="268" y="378"/>
                  </a:lnTo>
                  <a:lnTo>
                    <a:pt x="258" y="375"/>
                  </a:lnTo>
                  <a:lnTo>
                    <a:pt x="249" y="373"/>
                  </a:lnTo>
                  <a:lnTo>
                    <a:pt x="239" y="371"/>
                  </a:lnTo>
                  <a:lnTo>
                    <a:pt x="232" y="369"/>
                  </a:lnTo>
                  <a:lnTo>
                    <a:pt x="216" y="369"/>
                  </a:lnTo>
                  <a:lnTo>
                    <a:pt x="207" y="369"/>
                  </a:lnTo>
                  <a:lnTo>
                    <a:pt x="205" y="369"/>
                  </a:lnTo>
                  <a:lnTo>
                    <a:pt x="334" y="331"/>
                  </a:lnTo>
                  <a:lnTo>
                    <a:pt x="509" y="418"/>
                  </a:lnTo>
                  <a:lnTo>
                    <a:pt x="374" y="316"/>
                  </a:lnTo>
                  <a:lnTo>
                    <a:pt x="530" y="270"/>
                  </a:lnTo>
                  <a:lnTo>
                    <a:pt x="655" y="409"/>
                  </a:lnTo>
                  <a:lnTo>
                    <a:pt x="562" y="259"/>
                  </a:lnTo>
                  <a:lnTo>
                    <a:pt x="663" y="224"/>
                  </a:lnTo>
                  <a:lnTo>
                    <a:pt x="764" y="314"/>
                  </a:lnTo>
                  <a:lnTo>
                    <a:pt x="692" y="215"/>
                  </a:lnTo>
                  <a:lnTo>
                    <a:pt x="771" y="183"/>
                  </a:lnTo>
                  <a:lnTo>
                    <a:pt x="846" y="215"/>
                  </a:lnTo>
                  <a:lnTo>
                    <a:pt x="789" y="167"/>
                  </a:lnTo>
                  <a:lnTo>
                    <a:pt x="889" y="107"/>
                  </a:lnTo>
                  <a:lnTo>
                    <a:pt x="754" y="167"/>
                  </a:lnTo>
                  <a:lnTo>
                    <a:pt x="646" y="209"/>
                  </a:lnTo>
                  <a:lnTo>
                    <a:pt x="794" y="44"/>
                  </a:lnTo>
                  <a:lnTo>
                    <a:pt x="604" y="217"/>
                  </a:lnTo>
                  <a:lnTo>
                    <a:pt x="520" y="242"/>
                  </a:lnTo>
                  <a:lnTo>
                    <a:pt x="623" y="67"/>
                  </a:lnTo>
                  <a:lnTo>
                    <a:pt x="481" y="249"/>
                  </a:lnTo>
                  <a:lnTo>
                    <a:pt x="359" y="287"/>
                  </a:lnTo>
                  <a:lnTo>
                    <a:pt x="412" y="126"/>
                  </a:lnTo>
                  <a:lnTo>
                    <a:pt x="321" y="299"/>
                  </a:lnTo>
                  <a:lnTo>
                    <a:pt x="306" y="306"/>
                  </a:lnTo>
                  <a:lnTo>
                    <a:pt x="289" y="312"/>
                  </a:lnTo>
                  <a:lnTo>
                    <a:pt x="268" y="321"/>
                  </a:lnTo>
                  <a:lnTo>
                    <a:pt x="245" y="329"/>
                  </a:lnTo>
                  <a:lnTo>
                    <a:pt x="222" y="338"/>
                  </a:lnTo>
                  <a:lnTo>
                    <a:pt x="216" y="340"/>
                  </a:lnTo>
                  <a:lnTo>
                    <a:pt x="211" y="342"/>
                  </a:lnTo>
                  <a:lnTo>
                    <a:pt x="205" y="342"/>
                  </a:lnTo>
                  <a:lnTo>
                    <a:pt x="201" y="344"/>
                  </a:lnTo>
                  <a:lnTo>
                    <a:pt x="195" y="346"/>
                  </a:lnTo>
                  <a:lnTo>
                    <a:pt x="190" y="348"/>
                  </a:lnTo>
                  <a:lnTo>
                    <a:pt x="180" y="350"/>
                  </a:lnTo>
                  <a:lnTo>
                    <a:pt x="171" y="350"/>
                  </a:lnTo>
                  <a:lnTo>
                    <a:pt x="165" y="352"/>
                  </a:lnTo>
                  <a:lnTo>
                    <a:pt x="159" y="352"/>
                  </a:lnTo>
                  <a:lnTo>
                    <a:pt x="154" y="352"/>
                  </a:lnTo>
                  <a:lnTo>
                    <a:pt x="148" y="352"/>
                  </a:lnTo>
                  <a:lnTo>
                    <a:pt x="140" y="352"/>
                  </a:lnTo>
                  <a:lnTo>
                    <a:pt x="133" y="350"/>
                  </a:lnTo>
                  <a:lnTo>
                    <a:pt x="125" y="350"/>
                  </a:lnTo>
                  <a:lnTo>
                    <a:pt x="117" y="350"/>
                  </a:lnTo>
                  <a:lnTo>
                    <a:pt x="112" y="348"/>
                  </a:lnTo>
                  <a:lnTo>
                    <a:pt x="104" y="348"/>
                  </a:lnTo>
                  <a:lnTo>
                    <a:pt x="97" y="346"/>
                  </a:lnTo>
                  <a:lnTo>
                    <a:pt x="87" y="346"/>
                  </a:lnTo>
                  <a:lnTo>
                    <a:pt x="79" y="344"/>
                  </a:lnTo>
                  <a:lnTo>
                    <a:pt x="74" y="344"/>
                  </a:lnTo>
                  <a:lnTo>
                    <a:pt x="58" y="342"/>
                  </a:lnTo>
                  <a:lnTo>
                    <a:pt x="51" y="340"/>
                  </a:lnTo>
                  <a:lnTo>
                    <a:pt x="45" y="340"/>
                  </a:lnTo>
                  <a:lnTo>
                    <a:pt x="32" y="338"/>
                  </a:lnTo>
                  <a:lnTo>
                    <a:pt x="20" y="337"/>
                  </a:lnTo>
                  <a:lnTo>
                    <a:pt x="13" y="335"/>
                  </a:lnTo>
                  <a:lnTo>
                    <a:pt x="5" y="335"/>
                  </a:lnTo>
                  <a:lnTo>
                    <a:pt x="0" y="333"/>
                  </a:lnTo>
                  <a:lnTo>
                    <a:pt x="102" y="272"/>
                  </a:lnTo>
                  <a:lnTo>
                    <a:pt x="104" y="281"/>
                  </a:lnTo>
                  <a:lnTo>
                    <a:pt x="121" y="299"/>
                  </a:lnTo>
                  <a:lnTo>
                    <a:pt x="148" y="316"/>
                  </a:lnTo>
                  <a:lnTo>
                    <a:pt x="148" y="316"/>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6431" name="Freeform 47"/>
            <p:cNvSpPr>
              <a:spLocks/>
            </p:cNvSpPr>
            <p:nvPr/>
          </p:nvSpPr>
          <p:spPr bwMode="auto">
            <a:xfrm rot="4272610">
              <a:off x="555" y="672"/>
              <a:ext cx="464" cy="230"/>
            </a:xfrm>
            <a:custGeom>
              <a:avLst/>
              <a:gdLst/>
              <a:ahLst/>
              <a:cxnLst>
                <a:cxn ang="0">
                  <a:pos x="185" y="314"/>
                </a:cxn>
                <a:cxn ang="0">
                  <a:pos x="255" y="274"/>
                </a:cxn>
                <a:cxn ang="0">
                  <a:pos x="285" y="236"/>
                </a:cxn>
                <a:cxn ang="0">
                  <a:pos x="310" y="194"/>
                </a:cxn>
                <a:cxn ang="0">
                  <a:pos x="337" y="147"/>
                </a:cxn>
                <a:cxn ang="0">
                  <a:pos x="400" y="84"/>
                </a:cxn>
                <a:cxn ang="0">
                  <a:pos x="451" y="73"/>
                </a:cxn>
                <a:cxn ang="0">
                  <a:pos x="498" y="73"/>
                </a:cxn>
                <a:cxn ang="0">
                  <a:pos x="481" y="97"/>
                </a:cxn>
                <a:cxn ang="0">
                  <a:pos x="453" y="137"/>
                </a:cxn>
                <a:cxn ang="0">
                  <a:pos x="485" y="173"/>
                </a:cxn>
                <a:cxn ang="0">
                  <a:pos x="536" y="134"/>
                </a:cxn>
                <a:cxn ang="0">
                  <a:pos x="571" y="73"/>
                </a:cxn>
                <a:cxn ang="0">
                  <a:pos x="622" y="29"/>
                </a:cxn>
                <a:cxn ang="0">
                  <a:pos x="654" y="78"/>
                </a:cxn>
                <a:cxn ang="0">
                  <a:pos x="616" y="137"/>
                </a:cxn>
                <a:cxn ang="0">
                  <a:pos x="637" y="160"/>
                </a:cxn>
                <a:cxn ang="0">
                  <a:pos x="677" y="115"/>
                </a:cxn>
                <a:cxn ang="0">
                  <a:pos x="702" y="88"/>
                </a:cxn>
                <a:cxn ang="0">
                  <a:pos x="730" y="56"/>
                </a:cxn>
                <a:cxn ang="0">
                  <a:pos x="787" y="6"/>
                </a:cxn>
                <a:cxn ang="0">
                  <a:pos x="818" y="59"/>
                </a:cxn>
                <a:cxn ang="0">
                  <a:pos x="780" y="101"/>
                </a:cxn>
                <a:cxn ang="0">
                  <a:pos x="732" y="143"/>
                </a:cxn>
                <a:cxn ang="0">
                  <a:pos x="730" y="158"/>
                </a:cxn>
                <a:cxn ang="0">
                  <a:pos x="873" y="78"/>
                </a:cxn>
                <a:cxn ang="0">
                  <a:pos x="922" y="101"/>
                </a:cxn>
                <a:cxn ang="0">
                  <a:pos x="894" y="151"/>
                </a:cxn>
                <a:cxn ang="0">
                  <a:pos x="841" y="162"/>
                </a:cxn>
                <a:cxn ang="0">
                  <a:pos x="879" y="246"/>
                </a:cxn>
                <a:cxn ang="0">
                  <a:pos x="837" y="240"/>
                </a:cxn>
                <a:cxn ang="0">
                  <a:pos x="759" y="204"/>
                </a:cxn>
                <a:cxn ang="0">
                  <a:pos x="795" y="322"/>
                </a:cxn>
                <a:cxn ang="0">
                  <a:pos x="763" y="343"/>
                </a:cxn>
                <a:cxn ang="0">
                  <a:pos x="660" y="268"/>
                </a:cxn>
                <a:cxn ang="0">
                  <a:pos x="618" y="291"/>
                </a:cxn>
                <a:cxn ang="0">
                  <a:pos x="694" y="365"/>
                </a:cxn>
                <a:cxn ang="0">
                  <a:pos x="690" y="443"/>
                </a:cxn>
                <a:cxn ang="0">
                  <a:pos x="633" y="447"/>
                </a:cxn>
                <a:cxn ang="0">
                  <a:pos x="529" y="326"/>
                </a:cxn>
                <a:cxn ang="0">
                  <a:pos x="529" y="373"/>
                </a:cxn>
                <a:cxn ang="0">
                  <a:pos x="542" y="445"/>
                </a:cxn>
                <a:cxn ang="0">
                  <a:pos x="493" y="459"/>
                </a:cxn>
                <a:cxn ang="0">
                  <a:pos x="438" y="460"/>
                </a:cxn>
                <a:cxn ang="0">
                  <a:pos x="382" y="453"/>
                </a:cxn>
                <a:cxn ang="0">
                  <a:pos x="323" y="419"/>
                </a:cxn>
                <a:cxn ang="0">
                  <a:pos x="240" y="371"/>
                </a:cxn>
                <a:cxn ang="0">
                  <a:pos x="508" y="419"/>
                </a:cxn>
                <a:cxn ang="0">
                  <a:pos x="763" y="314"/>
                </a:cxn>
                <a:cxn ang="0">
                  <a:pos x="753" y="170"/>
                </a:cxn>
                <a:cxn ang="0">
                  <a:pos x="481" y="249"/>
                </a:cxn>
                <a:cxn ang="0">
                  <a:pos x="268" y="322"/>
                </a:cxn>
                <a:cxn ang="0">
                  <a:pos x="200" y="346"/>
                </a:cxn>
                <a:cxn ang="0">
                  <a:pos x="160" y="352"/>
                </a:cxn>
                <a:cxn ang="0">
                  <a:pos x="118" y="350"/>
                </a:cxn>
                <a:cxn ang="0">
                  <a:pos x="73" y="345"/>
                </a:cxn>
                <a:cxn ang="0">
                  <a:pos x="12" y="337"/>
                </a:cxn>
                <a:cxn ang="0">
                  <a:pos x="149" y="316"/>
                </a:cxn>
              </a:cxnLst>
              <a:rect l="0" t="0" r="r" b="b"/>
              <a:pathLst>
                <a:path w="930" h="460">
                  <a:moveTo>
                    <a:pt x="149" y="316"/>
                  </a:moveTo>
                  <a:lnTo>
                    <a:pt x="152" y="316"/>
                  </a:lnTo>
                  <a:lnTo>
                    <a:pt x="162" y="316"/>
                  </a:lnTo>
                  <a:lnTo>
                    <a:pt x="168" y="316"/>
                  </a:lnTo>
                  <a:lnTo>
                    <a:pt x="175" y="316"/>
                  </a:lnTo>
                  <a:lnTo>
                    <a:pt x="185" y="314"/>
                  </a:lnTo>
                  <a:lnTo>
                    <a:pt x="192" y="312"/>
                  </a:lnTo>
                  <a:lnTo>
                    <a:pt x="213" y="305"/>
                  </a:lnTo>
                  <a:lnTo>
                    <a:pt x="234" y="291"/>
                  </a:lnTo>
                  <a:lnTo>
                    <a:pt x="246" y="284"/>
                  </a:lnTo>
                  <a:lnTo>
                    <a:pt x="251" y="280"/>
                  </a:lnTo>
                  <a:lnTo>
                    <a:pt x="255" y="274"/>
                  </a:lnTo>
                  <a:lnTo>
                    <a:pt x="261" y="268"/>
                  </a:lnTo>
                  <a:lnTo>
                    <a:pt x="266" y="263"/>
                  </a:lnTo>
                  <a:lnTo>
                    <a:pt x="272" y="257"/>
                  </a:lnTo>
                  <a:lnTo>
                    <a:pt x="276" y="249"/>
                  </a:lnTo>
                  <a:lnTo>
                    <a:pt x="282" y="242"/>
                  </a:lnTo>
                  <a:lnTo>
                    <a:pt x="285" y="236"/>
                  </a:lnTo>
                  <a:lnTo>
                    <a:pt x="289" y="229"/>
                  </a:lnTo>
                  <a:lnTo>
                    <a:pt x="293" y="221"/>
                  </a:lnTo>
                  <a:lnTo>
                    <a:pt x="299" y="215"/>
                  </a:lnTo>
                  <a:lnTo>
                    <a:pt x="303" y="208"/>
                  </a:lnTo>
                  <a:lnTo>
                    <a:pt x="306" y="202"/>
                  </a:lnTo>
                  <a:lnTo>
                    <a:pt x="310" y="194"/>
                  </a:lnTo>
                  <a:lnTo>
                    <a:pt x="312" y="189"/>
                  </a:lnTo>
                  <a:lnTo>
                    <a:pt x="316" y="183"/>
                  </a:lnTo>
                  <a:lnTo>
                    <a:pt x="323" y="170"/>
                  </a:lnTo>
                  <a:lnTo>
                    <a:pt x="325" y="164"/>
                  </a:lnTo>
                  <a:lnTo>
                    <a:pt x="329" y="158"/>
                  </a:lnTo>
                  <a:lnTo>
                    <a:pt x="337" y="147"/>
                  </a:lnTo>
                  <a:lnTo>
                    <a:pt x="342" y="135"/>
                  </a:lnTo>
                  <a:lnTo>
                    <a:pt x="348" y="126"/>
                  </a:lnTo>
                  <a:lnTo>
                    <a:pt x="356" y="118"/>
                  </a:lnTo>
                  <a:lnTo>
                    <a:pt x="363" y="109"/>
                  </a:lnTo>
                  <a:lnTo>
                    <a:pt x="381" y="96"/>
                  </a:lnTo>
                  <a:lnTo>
                    <a:pt x="400" y="84"/>
                  </a:lnTo>
                  <a:lnTo>
                    <a:pt x="411" y="80"/>
                  </a:lnTo>
                  <a:lnTo>
                    <a:pt x="422" y="78"/>
                  </a:lnTo>
                  <a:lnTo>
                    <a:pt x="426" y="77"/>
                  </a:lnTo>
                  <a:lnTo>
                    <a:pt x="432" y="75"/>
                  </a:lnTo>
                  <a:lnTo>
                    <a:pt x="441" y="75"/>
                  </a:lnTo>
                  <a:lnTo>
                    <a:pt x="451" y="73"/>
                  </a:lnTo>
                  <a:lnTo>
                    <a:pt x="460" y="71"/>
                  </a:lnTo>
                  <a:lnTo>
                    <a:pt x="468" y="71"/>
                  </a:lnTo>
                  <a:lnTo>
                    <a:pt x="476" y="71"/>
                  </a:lnTo>
                  <a:lnTo>
                    <a:pt x="483" y="71"/>
                  </a:lnTo>
                  <a:lnTo>
                    <a:pt x="489" y="71"/>
                  </a:lnTo>
                  <a:lnTo>
                    <a:pt x="498" y="73"/>
                  </a:lnTo>
                  <a:lnTo>
                    <a:pt x="508" y="73"/>
                  </a:lnTo>
                  <a:lnTo>
                    <a:pt x="504" y="75"/>
                  </a:lnTo>
                  <a:lnTo>
                    <a:pt x="498" y="82"/>
                  </a:lnTo>
                  <a:lnTo>
                    <a:pt x="493" y="86"/>
                  </a:lnTo>
                  <a:lnTo>
                    <a:pt x="487" y="92"/>
                  </a:lnTo>
                  <a:lnTo>
                    <a:pt x="481" y="97"/>
                  </a:lnTo>
                  <a:lnTo>
                    <a:pt x="477" y="103"/>
                  </a:lnTo>
                  <a:lnTo>
                    <a:pt x="472" y="111"/>
                  </a:lnTo>
                  <a:lnTo>
                    <a:pt x="466" y="116"/>
                  </a:lnTo>
                  <a:lnTo>
                    <a:pt x="460" y="124"/>
                  </a:lnTo>
                  <a:lnTo>
                    <a:pt x="457" y="132"/>
                  </a:lnTo>
                  <a:lnTo>
                    <a:pt x="453" y="137"/>
                  </a:lnTo>
                  <a:lnTo>
                    <a:pt x="451" y="145"/>
                  </a:lnTo>
                  <a:lnTo>
                    <a:pt x="451" y="158"/>
                  </a:lnTo>
                  <a:lnTo>
                    <a:pt x="455" y="168"/>
                  </a:lnTo>
                  <a:lnTo>
                    <a:pt x="462" y="173"/>
                  </a:lnTo>
                  <a:lnTo>
                    <a:pt x="472" y="175"/>
                  </a:lnTo>
                  <a:lnTo>
                    <a:pt x="485" y="173"/>
                  </a:lnTo>
                  <a:lnTo>
                    <a:pt x="498" y="170"/>
                  </a:lnTo>
                  <a:lnTo>
                    <a:pt x="512" y="162"/>
                  </a:lnTo>
                  <a:lnTo>
                    <a:pt x="523" y="153"/>
                  </a:lnTo>
                  <a:lnTo>
                    <a:pt x="529" y="147"/>
                  </a:lnTo>
                  <a:lnTo>
                    <a:pt x="533" y="141"/>
                  </a:lnTo>
                  <a:lnTo>
                    <a:pt x="536" y="134"/>
                  </a:lnTo>
                  <a:lnTo>
                    <a:pt x="542" y="124"/>
                  </a:lnTo>
                  <a:lnTo>
                    <a:pt x="546" y="115"/>
                  </a:lnTo>
                  <a:lnTo>
                    <a:pt x="552" y="105"/>
                  </a:lnTo>
                  <a:lnTo>
                    <a:pt x="557" y="94"/>
                  </a:lnTo>
                  <a:lnTo>
                    <a:pt x="565" y="82"/>
                  </a:lnTo>
                  <a:lnTo>
                    <a:pt x="571" y="73"/>
                  </a:lnTo>
                  <a:lnTo>
                    <a:pt x="578" y="61"/>
                  </a:lnTo>
                  <a:lnTo>
                    <a:pt x="586" y="52"/>
                  </a:lnTo>
                  <a:lnTo>
                    <a:pt x="593" y="44"/>
                  </a:lnTo>
                  <a:lnTo>
                    <a:pt x="611" y="33"/>
                  </a:lnTo>
                  <a:lnTo>
                    <a:pt x="618" y="31"/>
                  </a:lnTo>
                  <a:lnTo>
                    <a:pt x="622" y="29"/>
                  </a:lnTo>
                  <a:lnTo>
                    <a:pt x="628" y="29"/>
                  </a:lnTo>
                  <a:lnTo>
                    <a:pt x="635" y="31"/>
                  </a:lnTo>
                  <a:lnTo>
                    <a:pt x="645" y="37"/>
                  </a:lnTo>
                  <a:lnTo>
                    <a:pt x="656" y="50"/>
                  </a:lnTo>
                  <a:lnTo>
                    <a:pt x="656" y="69"/>
                  </a:lnTo>
                  <a:lnTo>
                    <a:pt x="654" y="78"/>
                  </a:lnTo>
                  <a:lnTo>
                    <a:pt x="649" y="88"/>
                  </a:lnTo>
                  <a:lnTo>
                    <a:pt x="643" y="99"/>
                  </a:lnTo>
                  <a:lnTo>
                    <a:pt x="635" y="109"/>
                  </a:lnTo>
                  <a:lnTo>
                    <a:pt x="628" y="118"/>
                  </a:lnTo>
                  <a:lnTo>
                    <a:pt x="622" y="130"/>
                  </a:lnTo>
                  <a:lnTo>
                    <a:pt x="616" y="137"/>
                  </a:lnTo>
                  <a:lnTo>
                    <a:pt x="611" y="147"/>
                  </a:lnTo>
                  <a:lnTo>
                    <a:pt x="607" y="162"/>
                  </a:lnTo>
                  <a:lnTo>
                    <a:pt x="611" y="172"/>
                  </a:lnTo>
                  <a:lnTo>
                    <a:pt x="618" y="173"/>
                  </a:lnTo>
                  <a:lnTo>
                    <a:pt x="626" y="168"/>
                  </a:lnTo>
                  <a:lnTo>
                    <a:pt x="637" y="160"/>
                  </a:lnTo>
                  <a:lnTo>
                    <a:pt x="643" y="154"/>
                  </a:lnTo>
                  <a:lnTo>
                    <a:pt x="649" y="147"/>
                  </a:lnTo>
                  <a:lnTo>
                    <a:pt x="656" y="141"/>
                  </a:lnTo>
                  <a:lnTo>
                    <a:pt x="664" y="132"/>
                  </a:lnTo>
                  <a:lnTo>
                    <a:pt x="670" y="124"/>
                  </a:lnTo>
                  <a:lnTo>
                    <a:pt x="677" y="115"/>
                  </a:lnTo>
                  <a:lnTo>
                    <a:pt x="681" y="111"/>
                  </a:lnTo>
                  <a:lnTo>
                    <a:pt x="685" y="105"/>
                  </a:lnTo>
                  <a:lnTo>
                    <a:pt x="690" y="101"/>
                  </a:lnTo>
                  <a:lnTo>
                    <a:pt x="694" y="97"/>
                  </a:lnTo>
                  <a:lnTo>
                    <a:pt x="698" y="92"/>
                  </a:lnTo>
                  <a:lnTo>
                    <a:pt x="702" y="88"/>
                  </a:lnTo>
                  <a:lnTo>
                    <a:pt x="706" y="82"/>
                  </a:lnTo>
                  <a:lnTo>
                    <a:pt x="709" y="78"/>
                  </a:lnTo>
                  <a:lnTo>
                    <a:pt x="717" y="69"/>
                  </a:lnTo>
                  <a:lnTo>
                    <a:pt x="723" y="65"/>
                  </a:lnTo>
                  <a:lnTo>
                    <a:pt x="727" y="59"/>
                  </a:lnTo>
                  <a:lnTo>
                    <a:pt x="730" y="56"/>
                  </a:lnTo>
                  <a:lnTo>
                    <a:pt x="734" y="52"/>
                  </a:lnTo>
                  <a:lnTo>
                    <a:pt x="742" y="42"/>
                  </a:lnTo>
                  <a:lnTo>
                    <a:pt x="749" y="35"/>
                  </a:lnTo>
                  <a:lnTo>
                    <a:pt x="757" y="27"/>
                  </a:lnTo>
                  <a:lnTo>
                    <a:pt x="772" y="16"/>
                  </a:lnTo>
                  <a:lnTo>
                    <a:pt x="787" y="6"/>
                  </a:lnTo>
                  <a:lnTo>
                    <a:pt x="799" y="0"/>
                  </a:lnTo>
                  <a:lnTo>
                    <a:pt x="810" y="2"/>
                  </a:lnTo>
                  <a:lnTo>
                    <a:pt x="820" y="8"/>
                  </a:lnTo>
                  <a:lnTo>
                    <a:pt x="827" y="29"/>
                  </a:lnTo>
                  <a:lnTo>
                    <a:pt x="824" y="50"/>
                  </a:lnTo>
                  <a:lnTo>
                    <a:pt x="818" y="59"/>
                  </a:lnTo>
                  <a:lnTo>
                    <a:pt x="810" y="71"/>
                  </a:lnTo>
                  <a:lnTo>
                    <a:pt x="801" y="80"/>
                  </a:lnTo>
                  <a:lnTo>
                    <a:pt x="795" y="86"/>
                  </a:lnTo>
                  <a:lnTo>
                    <a:pt x="791" y="92"/>
                  </a:lnTo>
                  <a:lnTo>
                    <a:pt x="785" y="97"/>
                  </a:lnTo>
                  <a:lnTo>
                    <a:pt x="780" y="101"/>
                  </a:lnTo>
                  <a:lnTo>
                    <a:pt x="774" y="107"/>
                  </a:lnTo>
                  <a:lnTo>
                    <a:pt x="768" y="111"/>
                  </a:lnTo>
                  <a:lnTo>
                    <a:pt x="747" y="130"/>
                  </a:lnTo>
                  <a:lnTo>
                    <a:pt x="742" y="134"/>
                  </a:lnTo>
                  <a:lnTo>
                    <a:pt x="738" y="139"/>
                  </a:lnTo>
                  <a:lnTo>
                    <a:pt x="732" y="143"/>
                  </a:lnTo>
                  <a:lnTo>
                    <a:pt x="730" y="147"/>
                  </a:lnTo>
                  <a:lnTo>
                    <a:pt x="723" y="154"/>
                  </a:lnTo>
                  <a:lnTo>
                    <a:pt x="719" y="160"/>
                  </a:lnTo>
                  <a:lnTo>
                    <a:pt x="719" y="164"/>
                  </a:lnTo>
                  <a:lnTo>
                    <a:pt x="723" y="162"/>
                  </a:lnTo>
                  <a:lnTo>
                    <a:pt x="730" y="158"/>
                  </a:lnTo>
                  <a:lnTo>
                    <a:pt x="753" y="143"/>
                  </a:lnTo>
                  <a:lnTo>
                    <a:pt x="782" y="122"/>
                  </a:lnTo>
                  <a:lnTo>
                    <a:pt x="812" y="103"/>
                  </a:lnTo>
                  <a:lnTo>
                    <a:pt x="844" y="88"/>
                  </a:lnTo>
                  <a:lnTo>
                    <a:pt x="860" y="80"/>
                  </a:lnTo>
                  <a:lnTo>
                    <a:pt x="873" y="78"/>
                  </a:lnTo>
                  <a:lnTo>
                    <a:pt x="881" y="78"/>
                  </a:lnTo>
                  <a:lnTo>
                    <a:pt x="886" y="78"/>
                  </a:lnTo>
                  <a:lnTo>
                    <a:pt x="896" y="80"/>
                  </a:lnTo>
                  <a:lnTo>
                    <a:pt x="905" y="86"/>
                  </a:lnTo>
                  <a:lnTo>
                    <a:pt x="913" y="90"/>
                  </a:lnTo>
                  <a:lnTo>
                    <a:pt x="922" y="101"/>
                  </a:lnTo>
                  <a:lnTo>
                    <a:pt x="930" y="120"/>
                  </a:lnTo>
                  <a:lnTo>
                    <a:pt x="926" y="130"/>
                  </a:lnTo>
                  <a:lnTo>
                    <a:pt x="920" y="139"/>
                  </a:lnTo>
                  <a:lnTo>
                    <a:pt x="911" y="145"/>
                  </a:lnTo>
                  <a:lnTo>
                    <a:pt x="901" y="149"/>
                  </a:lnTo>
                  <a:lnTo>
                    <a:pt x="894" y="151"/>
                  </a:lnTo>
                  <a:lnTo>
                    <a:pt x="888" y="151"/>
                  </a:lnTo>
                  <a:lnTo>
                    <a:pt x="877" y="153"/>
                  </a:lnTo>
                  <a:lnTo>
                    <a:pt x="871" y="154"/>
                  </a:lnTo>
                  <a:lnTo>
                    <a:pt x="865" y="154"/>
                  </a:lnTo>
                  <a:lnTo>
                    <a:pt x="854" y="156"/>
                  </a:lnTo>
                  <a:lnTo>
                    <a:pt x="841" y="162"/>
                  </a:lnTo>
                  <a:lnTo>
                    <a:pt x="841" y="166"/>
                  </a:lnTo>
                  <a:lnTo>
                    <a:pt x="843" y="172"/>
                  </a:lnTo>
                  <a:lnTo>
                    <a:pt x="858" y="191"/>
                  </a:lnTo>
                  <a:lnTo>
                    <a:pt x="875" y="219"/>
                  </a:lnTo>
                  <a:lnTo>
                    <a:pt x="881" y="242"/>
                  </a:lnTo>
                  <a:lnTo>
                    <a:pt x="879" y="246"/>
                  </a:lnTo>
                  <a:lnTo>
                    <a:pt x="877" y="248"/>
                  </a:lnTo>
                  <a:lnTo>
                    <a:pt x="871" y="249"/>
                  </a:lnTo>
                  <a:lnTo>
                    <a:pt x="862" y="248"/>
                  </a:lnTo>
                  <a:lnTo>
                    <a:pt x="854" y="246"/>
                  </a:lnTo>
                  <a:lnTo>
                    <a:pt x="844" y="244"/>
                  </a:lnTo>
                  <a:lnTo>
                    <a:pt x="837" y="240"/>
                  </a:lnTo>
                  <a:lnTo>
                    <a:pt x="827" y="236"/>
                  </a:lnTo>
                  <a:lnTo>
                    <a:pt x="812" y="227"/>
                  </a:lnTo>
                  <a:lnTo>
                    <a:pt x="797" y="217"/>
                  </a:lnTo>
                  <a:lnTo>
                    <a:pt x="784" y="210"/>
                  </a:lnTo>
                  <a:lnTo>
                    <a:pt x="770" y="206"/>
                  </a:lnTo>
                  <a:lnTo>
                    <a:pt x="759" y="204"/>
                  </a:lnTo>
                  <a:lnTo>
                    <a:pt x="751" y="210"/>
                  </a:lnTo>
                  <a:lnTo>
                    <a:pt x="747" y="215"/>
                  </a:lnTo>
                  <a:lnTo>
                    <a:pt x="747" y="223"/>
                  </a:lnTo>
                  <a:lnTo>
                    <a:pt x="753" y="240"/>
                  </a:lnTo>
                  <a:lnTo>
                    <a:pt x="776" y="282"/>
                  </a:lnTo>
                  <a:lnTo>
                    <a:pt x="795" y="322"/>
                  </a:lnTo>
                  <a:lnTo>
                    <a:pt x="795" y="337"/>
                  </a:lnTo>
                  <a:lnTo>
                    <a:pt x="793" y="343"/>
                  </a:lnTo>
                  <a:lnTo>
                    <a:pt x="787" y="345"/>
                  </a:lnTo>
                  <a:lnTo>
                    <a:pt x="778" y="346"/>
                  </a:lnTo>
                  <a:lnTo>
                    <a:pt x="770" y="346"/>
                  </a:lnTo>
                  <a:lnTo>
                    <a:pt x="763" y="343"/>
                  </a:lnTo>
                  <a:lnTo>
                    <a:pt x="755" y="339"/>
                  </a:lnTo>
                  <a:lnTo>
                    <a:pt x="740" y="327"/>
                  </a:lnTo>
                  <a:lnTo>
                    <a:pt x="725" y="314"/>
                  </a:lnTo>
                  <a:lnTo>
                    <a:pt x="708" y="299"/>
                  </a:lnTo>
                  <a:lnTo>
                    <a:pt x="692" y="286"/>
                  </a:lnTo>
                  <a:lnTo>
                    <a:pt x="660" y="268"/>
                  </a:lnTo>
                  <a:lnTo>
                    <a:pt x="647" y="268"/>
                  </a:lnTo>
                  <a:lnTo>
                    <a:pt x="635" y="270"/>
                  </a:lnTo>
                  <a:lnTo>
                    <a:pt x="626" y="276"/>
                  </a:lnTo>
                  <a:lnTo>
                    <a:pt x="624" y="280"/>
                  </a:lnTo>
                  <a:lnTo>
                    <a:pt x="622" y="284"/>
                  </a:lnTo>
                  <a:lnTo>
                    <a:pt x="618" y="291"/>
                  </a:lnTo>
                  <a:lnTo>
                    <a:pt x="620" y="303"/>
                  </a:lnTo>
                  <a:lnTo>
                    <a:pt x="637" y="327"/>
                  </a:lnTo>
                  <a:lnTo>
                    <a:pt x="660" y="346"/>
                  </a:lnTo>
                  <a:lnTo>
                    <a:pt x="673" y="352"/>
                  </a:lnTo>
                  <a:lnTo>
                    <a:pt x="683" y="358"/>
                  </a:lnTo>
                  <a:lnTo>
                    <a:pt x="694" y="365"/>
                  </a:lnTo>
                  <a:lnTo>
                    <a:pt x="704" y="371"/>
                  </a:lnTo>
                  <a:lnTo>
                    <a:pt x="719" y="394"/>
                  </a:lnTo>
                  <a:lnTo>
                    <a:pt x="723" y="409"/>
                  </a:lnTo>
                  <a:lnTo>
                    <a:pt x="717" y="424"/>
                  </a:lnTo>
                  <a:lnTo>
                    <a:pt x="706" y="436"/>
                  </a:lnTo>
                  <a:lnTo>
                    <a:pt x="690" y="443"/>
                  </a:lnTo>
                  <a:lnTo>
                    <a:pt x="681" y="447"/>
                  </a:lnTo>
                  <a:lnTo>
                    <a:pt x="671" y="449"/>
                  </a:lnTo>
                  <a:lnTo>
                    <a:pt x="662" y="451"/>
                  </a:lnTo>
                  <a:lnTo>
                    <a:pt x="652" y="451"/>
                  </a:lnTo>
                  <a:lnTo>
                    <a:pt x="643" y="449"/>
                  </a:lnTo>
                  <a:lnTo>
                    <a:pt x="633" y="447"/>
                  </a:lnTo>
                  <a:lnTo>
                    <a:pt x="626" y="443"/>
                  </a:lnTo>
                  <a:lnTo>
                    <a:pt x="618" y="436"/>
                  </a:lnTo>
                  <a:lnTo>
                    <a:pt x="603" y="421"/>
                  </a:lnTo>
                  <a:lnTo>
                    <a:pt x="588" y="402"/>
                  </a:lnTo>
                  <a:lnTo>
                    <a:pt x="557" y="358"/>
                  </a:lnTo>
                  <a:lnTo>
                    <a:pt x="529" y="326"/>
                  </a:lnTo>
                  <a:lnTo>
                    <a:pt x="516" y="318"/>
                  </a:lnTo>
                  <a:lnTo>
                    <a:pt x="504" y="320"/>
                  </a:lnTo>
                  <a:lnTo>
                    <a:pt x="500" y="324"/>
                  </a:lnTo>
                  <a:lnTo>
                    <a:pt x="500" y="329"/>
                  </a:lnTo>
                  <a:lnTo>
                    <a:pt x="504" y="341"/>
                  </a:lnTo>
                  <a:lnTo>
                    <a:pt x="529" y="373"/>
                  </a:lnTo>
                  <a:lnTo>
                    <a:pt x="544" y="390"/>
                  </a:lnTo>
                  <a:lnTo>
                    <a:pt x="555" y="405"/>
                  </a:lnTo>
                  <a:lnTo>
                    <a:pt x="561" y="421"/>
                  </a:lnTo>
                  <a:lnTo>
                    <a:pt x="557" y="434"/>
                  </a:lnTo>
                  <a:lnTo>
                    <a:pt x="552" y="440"/>
                  </a:lnTo>
                  <a:lnTo>
                    <a:pt x="542" y="445"/>
                  </a:lnTo>
                  <a:lnTo>
                    <a:pt x="531" y="449"/>
                  </a:lnTo>
                  <a:lnTo>
                    <a:pt x="525" y="451"/>
                  </a:lnTo>
                  <a:lnTo>
                    <a:pt x="517" y="453"/>
                  </a:lnTo>
                  <a:lnTo>
                    <a:pt x="510" y="455"/>
                  </a:lnTo>
                  <a:lnTo>
                    <a:pt x="502" y="457"/>
                  </a:lnTo>
                  <a:lnTo>
                    <a:pt x="493" y="459"/>
                  </a:lnTo>
                  <a:lnTo>
                    <a:pt x="485" y="459"/>
                  </a:lnTo>
                  <a:lnTo>
                    <a:pt x="476" y="460"/>
                  </a:lnTo>
                  <a:lnTo>
                    <a:pt x="466" y="460"/>
                  </a:lnTo>
                  <a:lnTo>
                    <a:pt x="457" y="460"/>
                  </a:lnTo>
                  <a:lnTo>
                    <a:pt x="447" y="460"/>
                  </a:lnTo>
                  <a:lnTo>
                    <a:pt x="438" y="460"/>
                  </a:lnTo>
                  <a:lnTo>
                    <a:pt x="428" y="460"/>
                  </a:lnTo>
                  <a:lnTo>
                    <a:pt x="419" y="459"/>
                  </a:lnTo>
                  <a:lnTo>
                    <a:pt x="411" y="459"/>
                  </a:lnTo>
                  <a:lnTo>
                    <a:pt x="401" y="457"/>
                  </a:lnTo>
                  <a:lnTo>
                    <a:pt x="392" y="455"/>
                  </a:lnTo>
                  <a:lnTo>
                    <a:pt x="382" y="453"/>
                  </a:lnTo>
                  <a:lnTo>
                    <a:pt x="375" y="451"/>
                  </a:lnTo>
                  <a:lnTo>
                    <a:pt x="367" y="449"/>
                  </a:lnTo>
                  <a:lnTo>
                    <a:pt x="360" y="445"/>
                  </a:lnTo>
                  <a:lnTo>
                    <a:pt x="344" y="438"/>
                  </a:lnTo>
                  <a:lnTo>
                    <a:pt x="333" y="430"/>
                  </a:lnTo>
                  <a:lnTo>
                    <a:pt x="323" y="419"/>
                  </a:lnTo>
                  <a:lnTo>
                    <a:pt x="306" y="402"/>
                  </a:lnTo>
                  <a:lnTo>
                    <a:pt x="287" y="386"/>
                  </a:lnTo>
                  <a:lnTo>
                    <a:pt x="266" y="379"/>
                  </a:lnTo>
                  <a:lnTo>
                    <a:pt x="257" y="375"/>
                  </a:lnTo>
                  <a:lnTo>
                    <a:pt x="247" y="373"/>
                  </a:lnTo>
                  <a:lnTo>
                    <a:pt x="240" y="371"/>
                  </a:lnTo>
                  <a:lnTo>
                    <a:pt x="230" y="371"/>
                  </a:lnTo>
                  <a:lnTo>
                    <a:pt x="217" y="369"/>
                  </a:lnTo>
                  <a:lnTo>
                    <a:pt x="208" y="369"/>
                  </a:lnTo>
                  <a:lnTo>
                    <a:pt x="204" y="369"/>
                  </a:lnTo>
                  <a:lnTo>
                    <a:pt x="335" y="331"/>
                  </a:lnTo>
                  <a:lnTo>
                    <a:pt x="508" y="419"/>
                  </a:lnTo>
                  <a:lnTo>
                    <a:pt x="375" y="316"/>
                  </a:lnTo>
                  <a:lnTo>
                    <a:pt x="531" y="272"/>
                  </a:lnTo>
                  <a:lnTo>
                    <a:pt x="656" y="409"/>
                  </a:lnTo>
                  <a:lnTo>
                    <a:pt x="561" y="259"/>
                  </a:lnTo>
                  <a:lnTo>
                    <a:pt x="664" y="227"/>
                  </a:lnTo>
                  <a:lnTo>
                    <a:pt x="763" y="314"/>
                  </a:lnTo>
                  <a:lnTo>
                    <a:pt x="690" y="217"/>
                  </a:lnTo>
                  <a:lnTo>
                    <a:pt x="772" y="183"/>
                  </a:lnTo>
                  <a:lnTo>
                    <a:pt x="844" y="215"/>
                  </a:lnTo>
                  <a:lnTo>
                    <a:pt x="789" y="168"/>
                  </a:lnTo>
                  <a:lnTo>
                    <a:pt x="890" y="107"/>
                  </a:lnTo>
                  <a:lnTo>
                    <a:pt x="753" y="170"/>
                  </a:lnTo>
                  <a:lnTo>
                    <a:pt x="647" y="210"/>
                  </a:lnTo>
                  <a:lnTo>
                    <a:pt x="795" y="44"/>
                  </a:lnTo>
                  <a:lnTo>
                    <a:pt x="605" y="219"/>
                  </a:lnTo>
                  <a:lnTo>
                    <a:pt x="521" y="242"/>
                  </a:lnTo>
                  <a:lnTo>
                    <a:pt x="624" y="69"/>
                  </a:lnTo>
                  <a:lnTo>
                    <a:pt x="481" y="249"/>
                  </a:lnTo>
                  <a:lnTo>
                    <a:pt x="358" y="287"/>
                  </a:lnTo>
                  <a:lnTo>
                    <a:pt x="413" y="126"/>
                  </a:lnTo>
                  <a:lnTo>
                    <a:pt x="322" y="299"/>
                  </a:lnTo>
                  <a:lnTo>
                    <a:pt x="306" y="307"/>
                  </a:lnTo>
                  <a:lnTo>
                    <a:pt x="289" y="312"/>
                  </a:lnTo>
                  <a:lnTo>
                    <a:pt x="268" y="322"/>
                  </a:lnTo>
                  <a:lnTo>
                    <a:pt x="246" y="331"/>
                  </a:lnTo>
                  <a:lnTo>
                    <a:pt x="223" y="339"/>
                  </a:lnTo>
                  <a:lnTo>
                    <a:pt x="217" y="341"/>
                  </a:lnTo>
                  <a:lnTo>
                    <a:pt x="211" y="343"/>
                  </a:lnTo>
                  <a:lnTo>
                    <a:pt x="206" y="345"/>
                  </a:lnTo>
                  <a:lnTo>
                    <a:pt x="200" y="346"/>
                  </a:lnTo>
                  <a:lnTo>
                    <a:pt x="194" y="348"/>
                  </a:lnTo>
                  <a:lnTo>
                    <a:pt x="190" y="348"/>
                  </a:lnTo>
                  <a:lnTo>
                    <a:pt x="181" y="350"/>
                  </a:lnTo>
                  <a:lnTo>
                    <a:pt x="171" y="352"/>
                  </a:lnTo>
                  <a:lnTo>
                    <a:pt x="166" y="352"/>
                  </a:lnTo>
                  <a:lnTo>
                    <a:pt x="160" y="352"/>
                  </a:lnTo>
                  <a:lnTo>
                    <a:pt x="154" y="352"/>
                  </a:lnTo>
                  <a:lnTo>
                    <a:pt x="147" y="352"/>
                  </a:lnTo>
                  <a:lnTo>
                    <a:pt x="141" y="352"/>
                  </a:lnTo>
                  <a:lnTo>
                    <a:pt x="133" y="350"/>
                  </a:lnTo>
                  <a:lnTo>
                    <a:pt x="126" y="350"/>
                  </a:lnTo>
                  <a:lnTo>
                    <a:pt x="118" y="350"/>
                  </a:lnTo>
                  <a:lnTo>
                    <a:pt x="111" y="348"/>
                  </a:lnTo>
                  <a:lnTo>
                    <a:pt x="103" y="348"/>
                  </a:lnTo>
                  <a:lnTo>
                    <a:pt x="95" y="348"/>
                  </a:lnTo>
                  <a:lnTo>
                    <a:pt x="88" y="346"/>
                  </a:lnTo>
                  <a:lnTo>
                    <a:pt x="80" y="346"/>
                  </a:lnTo>
                  <a:lnTo>
                    <a:pt x="73" y="345"/>
                  </a:lnTo>
                  <a:lnTo>
                    <a:pt x="59" y="343"/>
                  </a:lnTo>
                  <a:lnTo>
                    <a:pt x="52" y="343"/>
                  </a:lnTo>
                  <a:lnTo>
                    <a:pt x="44" y="341"/>
                  </a:lnTo>
                  <a:lnTo>
                    <a:pt x="33" y="339"/>
                  </a:lnTo>
                  <a:lnTo>
                    <a:pt x="21" y="337"/>
                  </a:lnTo>
                  <a:lnTo>
                    <a:pt x="12" y="337"/>
                  </a:lnTo>
                  <a:lnTo>
                    <a:pt x="6" y="335"/>
                  </a:lnTo>
                  <a:lnTo>
                    <a:pt x="0" y="333"/>
                  </a:lnTo>
                  <a:lnTo>
                    <a:pt x="103" y="274"/>
                  </a:lnTo>
                  <a:lnTo>
                    <a:pt x="105" y="282"/>
                  </a:lnTo>
                  <a:lnTo>
                    <a:pt x="122" y="299"/>
                  </a:lnTo>
                  <a:lnTo>
                    <a:pt x="149" y="316"/>
                  </a:lnTo>
                  <a:lnTo>
                    <a:pt x="149" y="316"/>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6432" name="Freeform 48"/>
            <p:cNvSpPr>
              <a:spLocks/>
            </p:cNvSpPr>
            <p:nvPr/>
          </p:nvSpPr>
          <p:spPr bwMode="auto">
            <a:xfrm rot="-6204866">
              <a:off x="1527" y="-513"/>
              <a:ext cx="360" cy="1770"/>
            </a:xfrm>
            <a:custGeom>
              <a:avLst/>
              <a:gdLst/>
              <a:ahLst/>
              <a:cxnLst>
                <a:cxn ang="0">
                  <a:pos x="703" y="331"/>
                </a:cxn>
                <a:cxn ang="0">
                  <a:pos x="699" y="488"/>
                </a:cxn>
                <a:cxn ang="0">
                  <a:pos x="737" y="576"/>
                </a:cxn>
                <a:cxn ang="0">
                  <a:pos x="783" y="656"/>
                </a:cxn>
                <a:cxn ang="0">
                  <a:pos x="838" y="745"/>
                </a:cxn>
                <a:cxn ang="0">
                  <a:pos x="882" y="914"/>
                </a:cxn>
                <a:cxn ang="0">
                  <a:pos x="855" y="1011"/>
                </a:cxn>
                <a:cxn ang="0">
                  <a:pos x="810" y="1093"/>
                </a:cxn>
                <a:cxn ang="0">
                  <a:pos x="783" y="1040"/>
                </a:cxn>
                <a:cxn ang="0">
                  <a:pos x="741" y="952"/>
                </a:cxn>
                <a:cxn ang="0">
                  <a:pos x="650" y="971"/>
                </a:cxn>
                <a:cxn ang="0">
                  <a:pos x="669" y="1099"/>
                </a:cxn>
                <a:cxn ang="0">
                  <a:pos x="739" y="1215"/>
                </a:cxn>
                <a:cxn ang="0">
                  <a:pos x="764" y="1342"/>
                </a:cxn>
                <a:cxn ang="0">
                  <a:pos x="650" y="1348"/>
                </a:cxn>
                <a:cxn ang="0">
                  <a:pos x="585" y="1228"/>
                </a:cxn>
                <a:cxn ang="0">
                  <a:pos x="528" y="1241"/>
                </a:cxn>
                <a:cxn ang="0">
                  <a:pos x="564" y="1353"/>
                </a:cxn>
                <a:cxn ang="0">
                  <a:pos x="589" y="1420"/>
                </a:cxn>
                <a:cxn ang="0">
                  <a:pos x="616" y="1498"/>
                </a:cxn>
                <a:cxn ang="0">
                  <a:pos x="644" y="1640"/>
                </a:cxn>
                <a:cxn ang="0">
                  <a:pos x="524" y="1642"/>
                </a:cxn>
                <a:cxn ang="0">
                  <a:pos x="490" y="1538"/>
                </a:cxn>
                <a:cxn ang="0">
                  <a:pos x="466" y="1420"/>
                </a:cxn>
                <a:cxn ang="0">
                  <a:pos x="443" y="1403"/>
                </a:cxn>
                <a:cxn ang="0">
                  <a:pos x="441" y="1718"/>
                </a:cxn>
                <a:cxn ang="0">
                  <a:pos x="355" y="1781"/>
                </a:cxn>
                <a:cxn ang="0">
                  <a:pos x="298" y="1686"/>
                </a:cxn>
                <a:cxn ang="0">
                  <a:pos x="331" y="1583"/>
                </a:cxn>
                <a:cxn ang="0">
                  <a:pos x="154" y="1568"/>
                </a:cxn>
                <a:cxn ang="0">
                  <a:pos x="203" y="1502"/>
                </a:cxn>
                <a:cxn ang="0">
                  <a:pos x="336" y="1405"/>
                </a:cxn>
                <a:cxn ang="0">
                  <a:pos x="104" y="1353"/>
                </a:cxn>
                <a:cxn ang="0">
                  <a:pos x="99" y="1279"/>
                </a:cxn>
                <a:cxn ang="0">
                  <a:pos x="323" y="1177"/>
                </a:cxn>
                <a:cxn ang="0">
                  <a:pos x="323" y="1085"/>
                </a:cxn>
                <a:cxn ang="0">
                  <a:pos x="129" y="1142"/>
                </a:cxn>
                <a:cxn ang="0">
                  <a:pos x="0" y="1059"/>
                </a:cxn>
                <a:cxn ang="0">
                  <a:pos x="49" y="962"/>
                </a:cxn>
                <a:cxn ang="0">
                  <a:pos x="353" y="901"/>
                </a:cxn>
                <a:cxn ang="0">
                  <a:pos x="273" y="855"/>
                </a:cxn>
                <a:cxn ang="0">
                  <a:pos x="138" y="810"/>
                </a:cxn>
                <a:cxn ang="0">
                  <a:pos x="165" y="713"/>
                </a:cxn>
                <a:cxn ang="0">
                  <a:pos x="213" y="618"/>
                </a:cxn>
                <a:cxn ang="0">
                  <a:pos x="277" y="532"/>
                </a:cxn>
                <a:cxn ang="0">
                  <a:pos x="391" y="464"/>
                </a:cxn>
                <a:cxn ang="0">
                  <a:pos x="553" y="367"/>
                </a:cxn>
                <a:cxn ang="0">
                  <a:pos x="216" y="777"/>
                </a:cxn>
                <a:cxn ang="0">
                  <a:pos x="148" y="1308"/>
                </a:cxn>
                <a:cxn ang="0">
                  <a:pos x="403" y="1429"/>
                </a:cxn>
                <a:cxn ang="0">
                  <a:pos x="526" y="893"/>
                </a:cxn>
                <a:cxn ang="0">
                  <a:pos x="608" y="466"/>
                </a:cxn>
                <a:cxn ang="0">
                  <a:pos x="635" y="327"/>
                </a:cxn>
                <a:cxn ang="0">
                  <a:pos x="661" y="253"/>
                </a:cxn>
                <a:cxn ang="0">
                  <a:pos x="705" y="184"/>
                </a:cxn>
                <a:cxn ang="0">
                  <a:pos x="756" y="112"/>
                </a:cxn>
                <a:cxn ang="0">
                  <a:pos x="831" y="19"/>
                </a:cxn>
                <a:cxn ang="0">
                  <a:pos x="734" y="268"/>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lnTo>
                    <a:pt x="734" y="26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405"/>
                                        </p:tgtEl>
                                        <p:attrNameLst>
                                          <p:attrName>style.visibility</p:attrName>
                                        </p:attrNameLst>
                                      </p:cBhvr>
                                      <p:to>
                                        <p:strVal val="visible"/>
                                      </p:to>
                                    </p:set>
                                    <p:animEffect transition="in" filter="fade">
                                      <p:cBhvr>
                                        <p:cTn id="7" dur="2000"/>
                                        <p:tgtEl>
                                          <p:spTgt spid="1640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406"/>
                                        </p:tgtEl>
                                        <p:attrNameLst>
                                          <p:attrName>style.visibility</p:attrName>
                                        </p:attrNameLst>
                                      </p:cBhvr>
                                      <p:to>
                                        <p:strVal val="visible"/>
                                      </p:to>
                                    </p:set>
                                    <p:animEffect transition="in" filter="fade">
                                      <p:cBhvr>
                                        <p:cTn id="12" dur="2000"/>
                                        <p:tgtEl>
                                          <p:spTgt spid="1640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407"/>
                                        </p:tgtEl>
                                        <p:attrNameLst>
                                          <p:attrName>style.visibility</p:attrName>
                                        </p:attrNameLst>
                                      </p:cBhvr>
                                      <p:to>
                                        <p:strVal val="visible"/>
                                      </p:to>
                                    </p:set>
                                    <p:animEffect transition="in" filter="fade">
                                      <p:cBhvr>
                                        <p:cTn id="17" dur="2000"/>
                                        <p:tgtEl>
                                          <p:spTgt spid="16407"/>
                                        </p:tgtEl>
                                      </p:cBhvr>
                                    </p:animEffect>
                                  </p:childTnLst>
                                </p:cTn>
                              </p:par>
                              <p:par>
                                <p:cTn id="18" presetID="4" presetClass="entr" presetSubtype="16" fill="hold" nodeType="withEffect">
                                  <p:stCondLst>
                                    <p:cond delay="0"/>
                                  </p:stCondLst>
                                  <p:childTnLst>
                                    <p:set>
                                      <p:cBhvr>
                                        <p:cTn id="19" dur="1" fill="hold">
                                          <p:stCondLst>
                                            <p:cond delay="0"/>
                                          </p:stCondLst>
                                        </p:cTn>
                                        <p:tgtEl>
                                          <p:spTgt spid="16415"/>
                                        </p:tgtEl>
                                        <p:attrNameLst>
                                          <p:attrName>style.visibility</p:attrName>
                                        </p:attrNameLst>
                                      </p:cBhvr>
                                      <p:to>
                                        <p:strVal val="visible"/>
                                      </p:to>
                                    </p:set>
                                    <p:animEffect transition="in" filter="box(in)">
                                      <p:cBhvr>
                                        <p:cTn id="20" dur="3000"/>
                                        <p:tgtEl>
                                          <p:spTgt spid="16415"/>
                                        </p:tgtEl>
                                      </p:cBhvr>
                                    </p:animEffect>
                                  </p:childTnLst>
                                </p:cTn>
                              </p:par>
                              <p:par>
                                <p:cTn id="21" presetID="4" presetClass="entr" presetSubtype="16" fill="hold" nodeType="withEffect">
                                  <p:stCondLst>
                                    <p:cond delay="0"/>
                                  </p:stCondLst>
                                  <p:childTnLst>
                                    <p:set>
                                      <p:cBhvr>
                                        <p:cTn id="22" dur="1" fill="hold">
                                          <p:stCondLst>
                                            <p:cond delay="0"/>
                                          </p:stCondLst>
                                        </p:cTn>
                                        <p:tgtEl>
                                          <p:spTgt spid="16424"/>
                                        </p:tgtEl>
                                        <p:attrNameLst>
                                          <p:attrName>style.visibility</p:attrName>
                                        </p:attrNameLst>
                                      </p:cBhvr>
                                      <p:to>
                                        <p:strVal val="visible"/>
                                      </p:to>
                                    </p:set>
                                    <p:animEffect transition="in" filter="box(in)">
                                      <p:cBhvr>
                                        <p:cTn id="23" dur="3000"/>
                                        <p:tgtEl>
                                          <p:spTgt spid="164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5" grpId="0"/>
      <p:bldP spid="16406" grpId="0"/>
      <p:bldP spid="1640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4267200"/>
            <a:ext cx="8229600" cy="715963"/>
          </a:xfrm>
        </p:spPr>
        <p:txBody>
          <a:bodyPr/>
          <a:lstStyle/>
          <a:p>
            <a:r>
              <a:rPr lang="en-US" sz="3200" b="1" u="sng">
                <a:solidFill>
                  <a:srgbClr val="FF0066"/>
                </a:solidFill>
              </a:rPr>
              <a:t>Bài 4:</a:t>
            </a:r>
            <a:r>
              <a:rPr lang="en-US" sz="3200" b="1">
                <a:solidFill>
                  <a:srgbClr val="FF0066"/>
                </a:solidFill>
              </a:rPr>
              <a:t> Tìm trong đoạn văn trên</a:t>
            </a:r>
          </a:p>
        </p:txBody>
      </p:sp>
      <p:sp>
        <p:nvSpPr>
          <p:cNvPr id="18449" name="Text Box 17"/>
          <p:cNvSpPr txBox="1">
            <a:spLocks noChangeArrowheads="1"/>
          </p:cNvSpPr>
          <p:nvPr/>
        </p:nvSpPr>
        <p:spPr bwMode="auto">
          <a:xfrm>
            <a:off x="990600" y="5486400"/>
            <a:ext cx="3810000" cy="519113"/>
          </a:xfrm>
          <a:prstGeom prst="rect">
            <a:avLst/>
          </a:prstGeom>
          <a:noFill/>
          <a:ln w="9525">
            <a:noFill/>
            <a:miter lim="800000"/>
            <a:headEnd/>
            <a:tailEnd/>
          </a:ln>
          <a:effectLst/>
        </p:spPr>
        <p:txBody>
          <a:bodyPr>
            <a:spAutoFit/>
          </a:bodyPr>
          <a:lstStyle/>
          <a:p>
            <a:r>
              <a:rPr lang="en-US" sz="2800">
                <a:solidFill>
                  <a:srgbClr val="0000FF"/>
                </a:solidFill>
              </a:rPr>
              <a:t>Chú, chồn chuồn, tre</a:t>
            </a:r>
          </a:p>
        </p:txBody>
      </p:sp>
      <p:sp>
        <p:nvSpPr>
          <p:cNvPr id="18451" name="Text Box 19"/>
          <p:cNvSpPr txBox="1">
            <a:spLocks noChangeArrowheads="1"/>
          </p:cNvSpPr>
          <p:nvPr/>
        </p:nvSpPr>
        <p:spPr bwMode="auto">
          <a:xfrm>
            <a:off x="4800600" y="5457825"/>
            <a:ext cx="3200400" cy="519113"/>
          </a:xfrm>
          <a:prstGeom prst="rect">
            <a:avLst/>
          </a:prstGeom>
          <a:noFill/>
          <a:ln w="9525">
            <a:noFill/>
            <a:miter lim="800000"/>
            <a:headEnd/>
            <a:tailEnd/>
          </a:ln>
          <a:effectLst/>
        </p:spPr>
        <p:txBody>
          <a:bodyPr>
            <a:spAutoFit/>
          </a:bodyPr>
          <a:lstStyle/>
          <a:p>
            <a:r>
              <a:rPr lang="en-US" sz="2800">
                <a:solidFill>
                  <a:srgbClr val="0000FF"/>
                </a:solidFill>
              </a:rPr>
              <a:t>Hiện ra, gặm, bay</a:t>
            </a:r>
          </a:p>
        </p:txBody>
      </p:sp>
      <p:graphicFrame>
        <p:nvGraphicFramePr>
          <p:cNvPr id="18474" name="Group 42"/>
          <p:cNvGraphicFramePr>
            <a:graphicFrameLocks noGrp="1"/>
          </p:cNvGraphicFramePr>
          <p:nvPr>
            <p:ph type="tbl" idx="1"/>
          </p:nvPr>
        </p:nvGraphicFramePr>
        <p:xfrm>
          <a:off x="914400" y="4876800"/>
          <a:ext cx="7086600" cy="1127760"/>
        </p:xfrm>
        <a:graphic>
          <a:graphicData uri="http://schemas.openxmlformats.org/drawingml/2006/table">
            <a:tbl>
              <a:tblPr/>
              <a:tblGrid>
                <a:gridCol w="3543300"/>
                <a:gridCol w="3543300"/>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0066"/>
                          </a:solidFill>
                          <a:effectLst/>
                          <a:latin typeface="Arial" pitchFamily="34" charset="0"/>
                        </a:rPr>
                        <a:t>3 danh từ</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0066"/>
                          </a:solidFill>
                          <a:effectLst/>
                          <a:latin typeface="Arial" pitchFamily="34" charset="0"/>
                        </a:rPr>
                        <a:t>3 động từ</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75" name="Rectangle 43"/>
          <p:cNvSpPr>
            <a:spLocks noChangeArrowheads="1"/>
          </p:cNvSpPr>
          <p:nvPr/>
        </p:nvSpPr>
        <p:spPr bwMode="auto">
          <a:xfrm>
            <a:off x="838200" y="941388"/>
            <a:ext cx="8153400" cy="3508375"/>
          </a:xfrm>
          <a:prstGeom prst="rect">
            <a:avLst/>
          </a:prstGeom>
          <a:noFill/>
          <a:ln w="9525">
            <a:noFill/>
            <a:miter lim="800000"/>
            <a:headEnd/>
            <a:tailEnd/>
          </a:ln>
          <a:effectLst/>
        </p:spPr>
        <p:txBody>
          <a:bodyPr>
            <a:spAutoFit/>
          </a:bodyPr>
          <a:lstStyle/>
          <a:p>
            <a:r>
              <a:rPr lang="en-US" sz="2800" b="1">
                <a:solidFill>
                  <a:srgbClr val="0000FF"/>
                </a:solidFill>
              </a:rPr>
              <a:t>Dưới tầm cánh chú chuồn chuồn bây giờ là lũy tre xanh rì rào trong gió, là bờ ao với những khóm khoai nước rung rinh. Rồi những cảnh tuyệt đẹp của đất nước hiện ra : cánh đồng với những đàn trâu thung thăng gặm cỏ ; dòng sông với những đoàn thuyền ngược xuôi. Còn trên tầng cao là đàn có đang bay, là trời xanh trong và cao vút.</a:t>
            </a:r>
          </a:p>
        </p:txBody>
      </p:sp>
      <p:pic>
        <p:nvPicPr>
          <p:cNvPr id="18480" name="Picture 48" descr="tuy lip"/>
          <p:cNvPicPr>
            <a:picLocks noChangeAspect="1" noChangeArrowheads="1" noCrop="1"/>
          </p:cNvPicPr>
          <p:nvPr/>
        </p:nvPicPr>
        <p:blipFill>
          <a:blip r:embed="rId2"/>
          <a:srcRect/>
          <a:stretch>
            <a:fillRect/>
          </a:stretch>
        </p:blipFill>
        <p:spPr bwMode="auto">
          <a:xfrm>
            <a:off x="-228600" y="5638800"/>
            <a:ext cx="1524000" cy="1143000"/>
          </a:xfrm>
          <a:prstGeom prst="rect">
            <a:avLst/>
          </a:prstGeom>
          <a:noFill/>
        </p:spPr>
      </p:pic>
      <p:grpSp>
        <p:nvGrpSpPr>
          <p:cNvPr id="18481" name="Group 49"/>
          <p:cNvGrpSpPr>
            <a:grpSpLocks/>
          </p:cNvGrpSpPr>
          <p:nvPr/>
        </p:nvGrpSpPr>
        <p:grpSpPr bwMode="auto">
          <a:xfrm>
            <a:off x="304800" y="0"/>
            <a:ext cx="1447800" cy="2000250"/>
            <a:chOff x="240" y="132"/>
            <a:chExt cx="2352" cy="2412"/>
          </a:xfrm>
        </p:grpSpPr>
        <p:sp>
          <p:nvSpPr>
            <p:cNvPr id="18482" name="Freeform 50"/>
            <p:cNvSpPr>
              <a:spLocks/>
            </p:cNvSpPr>
            <p:nvPr/>
          </p:nvSpPr>
          <p:spPr bwMode="auto">
            <a:xfrm rot="-3872960">
              <a:off x="404" y="144"/>
              <a:ext cx="228" cy="459"/>
            </a:xfrm>
            <a:custGeom>
              <a:avLst/>
              <a:gdLst/>
              <a:ahLst/>
              <a:cxnLst>
                <a:cxn ang="0">
                  <a:pos x="93" y="749"/>
                </a:cxn>
                <a:cxn ang="0">
                  <a:pos x="95" y="666"/>
                </a:cxn>
                <a:cxn ang="0">
                  <a:pos x="76" y="622"/>
                </a:cxn>
                <a:cxn ang="0">
                  <a:pos x="51" y="580"/>
                </a:cxn>
                <a:cxn ang="0">
                  <a:pos x="23" y="535"/>
                </a:cxn>
                <a:cxn ang="0">
                  <a:pos x="2" y="447"/>
                </a:cxn>
                <a:cxn ang="0">
                  <a:pos x="15" y="396"/>
                </a:cxn>
                <a:cxn ang="0">
                  <a:pos x="38" y="356"/>
                </a:cxn>
                <a:cxn ang="0">
                  <a:pos x="53" y="382"/>
                </a:cxn>
                <a:cxn ang="0">
                  <a:pos x="74" y="428"/>
                </a:cxn>
                <a:cxn ang="0">
                  <a:pos x="122" y="417"/>
                </a:cxn>
                <a:cxn ang="0">
                  <a:pos x="110" y="352"/>
                </a:cxn>
                <a:cxn ang="0">
                  <a:pos x="74" y="291"/>
                </a:cxn>
                <a:cxn ang="0">
                  <a:pos x="63" y="227"/>
                </a:cxn>
                <a:cxn ang="0">
                  <a:pos x="120" y="225"/>
                </a:cxn>
                <a:cxn ang="0">
                  <a:pos x="154" y="286"/>
                </a:cxn>
                <a:cxn ang="0">
                  <a:pos x="182" y="278"/>
                </a:cxn>
                <a:cxn ang="0">
                  <a:pos x="165" y="221"/>
                </a:cxn>
                <a:cxn ang="0">
                  <a:pos x="152" y="187"/>
                </a:cxn>
                <a:cxn ang="0">
                  <a:pos x="139" y="145"/>
                </a:cxn>
                <a:cxn ang="0">
                  <a:pos x="123" y="73"/>
                </a:cxn>
                <a:cxn ang="0">
                  <a:pos x="186" y="71"/>
                </a:cxn>
                <a:cxn ang="0">
                  <a:pos x="203" y="124"/>
                </a:cxn>
                <a:cxn ang="0">
                  <a:pos x="217" y="185"/>
                </a:cxn>
                <a:cxn ang="0">
                  <a:pos x="228" y="194"/>
                </a:cxn>
                <a:cxn ang="0">
                  <a:pos x="228" y="33"/>
                </a:cxn>
                <a:cxn ang="0">
                  <a:pos x="274" y="0"/>
                </a:cxn>
                <a:cxn ang="0">
                  <a:pos x="302" y="50"/>
                </a:cxn>
                <a:cxn ang="0">
                  <a:pos x="285" y="101"/>
                </a:cxn>
                <a:cxn ang="0">
                  <a:pos x="376" y="109"/>
                </a:cxn>
                <a:cxn ang="0">
                  <a:pos x="352" y="143"/>
                </a:cxn>
                <a:cxn ang="0">
                  <a:pos x="283" y="194"/>
                </a:cxn>
                <a:cxn ang="0">
                  <a:pos x="403" y="221"/>
                </a:cxn>
                <a:cxn ang="0">
                  <a:pos x="405" y="259"/>
                </a:cxn>
                <a:cxn ang="0">
                  <a:pos x="289" y="312"/>
                </a:cxn>
                <a:cxn ang="0">
                  <a:pos x="289" y="360"/>
                </a:cxn>
                <a:cxn ang="0">
                  <a:pos x="390" y="329"/>
                </a:cxn>
                <a:cxn ang="0">
                  <a:pos x="456" y="373"/>
                </a:cxn>
                <a:cxn ang="0">
                  <a:pos x="431" y="422"/>
                </a:cxn>
                <a:cxn ang="0">
                  <a:pos x="274" y="455"/>
                </a:cxn>
                <a:cxn ang="0">
                  <a:pos x="315" y="478"/>
                </a:cxn>
                <a:cxn ang="0">
                  <a:pos x="384" y="500"/>
                </a:cxn>
                <a:cxn ang="0">
                  <a:pos x="371" y="550"/>
                </a:cxn>
                <a:cxn ang="0">
                  <a:pos x="346" y="599"/>
                </a:cxn>
                <a:cxn ang="0">
                  <a:pos x="314" y="645"/>
                </a:cxn>
                <a:cxn ang="0">
                  <a:pos x="255" y="679"/>
                </a:cxn>
                <a:cxn ang="0">
                  <a:pos x="171" y="728"/>
                </a:cxn>
                <a:cxn ang="0">
                  <a:pos x="344" y="517"/>
                </a:cxn>
                <a:cxn ang="0">
                  <a:pos x="380" y="244"/>
                </a:cxn>
                <a:cxn ang="0">
                  <a:pos x="249" y="181"/>
                </a:cxn>
                <a:cxn ang="0">
                  <a:pos x="184" y="459"/>
                </a:cxn>
                <a:cxn ang="0">
                  <a:pos x="142" y="679"/>
                </a:cxn>
                <a:cxn ang="0">
                  <a:pos x="129" y="749"/>
                </a:cxn>
                <a:cxn ang="0">
                  <a:pos x="114" y="789"/>
                </a:cxn>
                <a:cxn ang="0">
                  <a:pos x="93" y="823"/>
                </a:cxn>
                <a:cxn ang="0">
                  <a:pos x="66" y="860"/>
                </a:cxn>
                <a:cxn ang="0">
                  <a:pos x="28" y="909"/>
                </a:cxn>
                <a:cxn ang="0">
                  <a:pos x="78" y="780"/>
                </a:cxn>
              </a:cxnLst>
              <a:rect l="0" t="0" r="r" b="b"/>
              <a:pathLst>
                <a:path w="456" h="919">
                  <a:moveTo>
                    <a:pt x="78" y="780"/>
                  </a:moveTo>
                  <a:lnTo>
                    <a:pt x="80" y="778"/>
                  </a:lnTo>
                  <a:lnTo>
                    <a:pt x="83" y="770"/>
                  </a:lnTo>
                  <a:lnTo>
                    <a:pt x="87" y="763"/>
                  </a:lnTo>
                  <a:lnTo>
                    <a:pt x="91" y="757"/>
                  </a:lnTo>
                  <a:lnTo>
                    <a:pt x="93" y="749"/>
                  </a:lnTo>
                  <a:lnTo>
                    <a:pt x="95" y="740"/>
                  </a:lnTo>
                  <a:lnTo>
                    <a:pt x="99" y="719"/>
                  </a:lnTo>
                  <a:lnTo>
                    <a:pt x="99" y="694"/>
                  </a:lnTo>
                  <a:lnTo>
                    <a:pt x="99" y="681"/>
                  </a:lnTo>
                  <a:lnTo>
                    <a:pt x="97" y="673"/>
                  </a:lnTo>
                  <a:lnTo>
                    <a:pt x="95" y="666"/>
                  </a:lnTo>
                  <a:lnTo>
                    <a:pt x="93" y="658"/>
                  </a:lnTo>
                  <a:lnTo>
                    <a:pt x="89" y="650"/>
                  </a:lnTo>
                  <a:lnTo>
                    <a:pt x="87" y="645"/>
                  </a:lnTo>
                  <a:lnTo>
                    <a:pt x="83" y="637"/>
                  </a:lnTo>
                  <a:lnTo>
                    <a:pt x="80" y="630"/>
                  </a:lnTo>
                  <a:lnTo>
                    <a:pt x="76" y="622"/>
                  </a:lnTo>
                  <a:lnTo>
                    <a:pt x="72" y="614"/>
                  </a:lnTo>
                  <a:lnTo>
                    <a:pt x="66" y="607"/>
                  </a:lnTo>
                  <a:lnTo>
                    <a:pt x="63" y="601"/>
                  </a:lnTo>
                  <a:lnTo>
                    <a:pt x="59" y="593"/>
                  </a:lnTo>
                  <a:lnTo>
                    <a:pt x="55" y="588"/>
                  </a:lnTo>
                  <a:lnTo>
                    <a:pt x="51" y="580"/>
                  </a:lnTo>
                  <a:lnTo>
                    <a:pt x="47" y="574"/>
                  </a:lnTo>
                  <a:lnTo>
                    <a:pt x="44" y="569"/>
                  </a:lnTo>
                  <a:lnTo>
                    <a:pt x="36" y="557"/>
                  </a:lnTo>
                  <a:lnTo>
                    <a:pt x="34" y="552"/>
                  </a:lnTo>
                  <a:lnTo>
                    <a:pt x="30" y="544"/>
                  </a:lnTo>
                  <a:lnTo>
                    <a:pt x="23" y="535"/>
                  </a:lnTo>
                  <a:lnTo>
                    <a:pt x="17" y="523"/>
                  </a:lnTo>
                  <a:lnTo>
                    <a:pt x="13" y="512"/>
                  </a:lnTo>
                  <a:lnTo>
                    <a:pt x="7" y="502"/>
                  </a:lnTo>
                  <a:lnTo>
                    <a:pt x="4" y="491"/>
                  </a:lnTo>
                  <a:lnTo>
                    <a:pt x="0" y="470"/>
                  </a:lnTo>
                  <a:lnTo>
                    <a:pt x="2" y="447"/>
                  </a:lnTo>
                  <a:lnTo>
                    <a:pt x="4" y="436"/>
                  </a:lnTo>
                  <a:lnTo>
                    <a:pt x="6" y="426"/>
                  </a:lnTo>
                  <a:lnTo>
                    <a:pt x="7" y="420"/>
                  </a:lnTo>
                  <a:lnTo>
                    <a:pt x="9" y="415"/>
                  </a:lnTo>
                  <a:lnTo>
                    <a:pt x="11" y="405"/>
                  </a:lnTo>
                  <a:lnTo>
                    <a:pt x="15" y="396"/>
                  </a:lnTo>
                  <a:lnTo>
                    <a:pt x="19" y="388"/>
                  </a:lnTo>
                  <a:lnTo>
                    <a:pt x="23" y="381"/>
                  </a:lnTo>
                  <a:lnTo>
                    <a:pt x="26" y="375"/>
                  </a:lnTo>
                  <a:lnTo>
                    <a:pt x="30" y="369"/>
                  </a:lnTo>
                  <a:lnTo>
                    <a:pt x="32" y="363"/>
                  </a:lnTo>
                  <a:lnTo>
                    <a:pt x="38" y="356"/>
                  </a:lnTo>
                  <a:lnTo>
                    <a:pt x="44" y="348"/>
                  </a:lnTo>
                  <a:lnTo>
                    <a:pt x="45" y="352"/>
                  </a:lnTo>
                  <a:lnTo>
                    <a:pt x="47" y="362"/>
                  </a:lnTo>
                  <a:lnTo>
                    <a:pt x="49" y="367"/>
                  </a:lnTo>
                  <a:lnTo>
                    <a:pt x="51" y="375"/>
                  </a:lnTo>
                  <a:lnTo>
                    <a:pt x="53" y="382"/>
                  </a:lnTo>
                  <a:lnTo>
                    <a:pt x="55" y="390"/>
                  </a:lnTo>
                  <a:lnTo>
                    <a:pt x="59" y="398"/>
                  </a:lnTo>
                  <a:lnTo>
                    <a:pt x="63" y="405"/>
                  </a:lnTo>
                  <a:lnTo>
                    <a:pt x="64" y="413"/>
                  </a:lnTo>
                  <a:lnTo>
                    <a:pt x="70" y="420"/>
                  </a:lnTo>
                  <a:lnTo>
                    <a:pt x="74" y="428"/>
                  </a:lnTo>
                  <a:lnTo>
                    <a:pt x="78" y="432"/>
                  </a:lnTo>
                  <a:lnTo>
                    <a:pt x="89" y="440"/>
                  </a:lnTo>
                  <a:lnTo>
                    <a:pt x="99" y="441"/>
                  </a:lnTo>
                  <a:lnTo>
                    <a:pt x="108" y="436"/>
                  </a:lnTo>
                  <a:lnTo>
                    <a:pt x="116" y="428"/>
                  </a:lnTo>
                  <a:lnTo>
                    <a:pt x="122" y="417"/>
                  </a:lnTo>
                  <a:lnTo>
                    <a:pt x="123" y="403"/>
                  </a:lnTo>
                  <a:lnTo>
                    <a:pt x="123" y="388"/>
                  </a:lnTo>
                  <a:lnTo>
                    <a:pt x="122" y="373"/>
                  </a:lnTo>
                  <a:lnTo>
                    <a:pt x="118" y="365"/>
                  </a:lnTo>
                  <a:lnTo>
                    <a:pt x="114" y="360"/>
                  </a:lnTo>
                  <a:lnTo>
                    <a:pt x="110" y="352"/>
                  </a:lnTo>
                  <a:lnTo>
                    <a:pt x="106" y="344"/>
                  </a:lnTo>
                  <a:lnTo>
                    <a:pt x="99" y="335"/>
                  </a:lnTo>
                  <a:lnTo>
                    <a:pt x="93" y="325"/>
                  </a:lnTo>
                  <a:lnTo>
                    <a:pt x="87" y="314"/>
                  </a:lnTo>
                  <a:lnTo>
                    <a:pt x="80" y="303"/>
                  </a:lnTo>
                  <a:lnTo>
                    <a:pt x="74" y="291"/>
                  </a:lnTo>
                  <a:lnTo>
                    <a:pt x="70" y="282"/>
                  </a:lnTo>
                  <a:lnTo>
                    <a:pt x="64" y="270"/>
                  </a:lnTo>
                  <a:lnTo>
                    <a:pt x="63" y="259"/>
                  </a:lnTo>
                  <a:lnTo>
                    <a:pt x="59" y="238"/>
                  </a:lnTo>
                  <a:lnTo>
                    <a:pt x="61" y="230"/>
                  </a:lnTo>
                  <a:lnTo>
                    <a:pt x="63" y="227"/>
                  </a:lnTo>
                  <a:lnTo>
                    <a:pt x="64" y="223"/>
                  </a:lnTo>
                  <a:lnTo>
                    <a:pt x="70" y="215"/>
                  </a:lnTo>
                  <a:lnTo>
                    <a:pt x="80" y="210"/>
                  </a:lnTo>
                  <a:lnTo>
                    <a:pt x="99" y="208"/>
                  </a:lnTo>
                  <a:lnTo>
                    <a:pt x="114" y="215"/>
                  </a:lnTo>
                  <a:lnTo>
                    <a:pt x="120" y="225"/>
                  </a:lnTo>
                  <a:lnTo>
                    <a:pt x="127" y="232"/>
                  </a:lnTo>
                  <a:lnTo>
                    <a:pt x="133" y="244"/>
                  </a:lnTo>
                  <a:lnTo>
                    <a:pt x="139" y="253"/>
                  </a:lnTo>
                  <a:lnTo>
                    <a:pt x="144" y="265"/>
                  </a:lnTo>
                  <a:lnTo>
                    <a:pt x="150" y="276"/>
                  </a:lnTo>
                  <a:lnTo>
                    <a:pt x="154" y="286"/>
                  </a:lnTo>
                  <a:lnTo>
                    <a:pt x="160" y="295"/>
                  </a:lnTo>
                  <a:lnTo>
                    <a:pt x="169" y="306"/>
                  </a:lnTo>
                  <a:lnTo>
                    <a:pt x="180" y="306"/>
                  </a:lnTo>
                  <a:lnTo>
                    <a:pt x="184" y="301"/>
                  </a:lnTo>
                  <a:lnTo>
                    <a:pt x="184" y="291"/>
                  </a:lnTo>
                  <a:lnTo>
                    <a:pt x="182" y="278"/>
                  </a:lnTo>
                  <a:lnTo>
                    <a:pt x="180" y="270"/>
                  </a:lnTo>
                  <a:lnTo>
                    <a:pt x="179" y="261"/>
                  </a:lnTo>
                  <a:lnTo>
                    <a:pt x="175" y="251"/>
                  </a:lnTo>
                  <a:lnTo>
                    <a:pt x="173" y="242"/>
                  </a:lnTo>
                  <a:lnTo>
                    <a:pt x="169" y="230"/>
                  </a:lnTo>
                  <a:lnTo>
                    <a:pt x="165" y="221"/>
                  </a:lnTo>
                  <a:lnTo>
                    <a:pt x="163" y="215"/>
                  </a:lnTo>
                  <a:lnTo>
                    <a:pt x="160" y="210"/>
                  </a:lnTo>
                  <a:lnTo>
                    <a:pt x="160" y="204"/>
                  </a:lnTo>
                  <a:lnTo>
                    <a:pt x="156" y="198"/>
                  </a:lnTo>
                  <a:lnTo>
                    <a:pt x="154" y="192"/>
                  </a:lnTo>
                  <a:lnTo>
                    <a:pt x="152" y="187"/>
                  </a:lnTo>
                  <a:lnTo>
                    <a:pt x="150" y="181"/>
                  </a:lnTo>
                  <a:lnTo>
                    <a:pt x="148" y="175"/>
                  </a:lnTo>
                  <a:lnTo>
                    <a:pt x="144" y="162"/>
                  </a:lnTo>
                  <a:lnTo>
                    <a:pt x="142" y="156"/>
                  </a:lnTo>
                  <a:lnTo>
                    <a:pt x="141" y="151"/>
                  </a:lnTo>
                  <a:lnTo>
                    <a:pt x="139" y="145"/>
                  </a:lnTo>
                  <a:lnTo>
                    <a:pt x="137" y="139"/>
                  </a:lnTo>
                  <a:lnTo>
                    <a:pt x="133" y="130"/>
                  </a:lnTo>
                  <a:lnTo>
                    <a:pt x="131" y="118"/>
                  </a:lnTo>
                  <a:lnTo>
                    <a:pt x="127" y="107"/>
                  </a:lnTo>
                  <a:lnTo>
                    <a:pt x="123" y="88"/>
                  </a:lnTo>
                  <a:lnTo>
                    <a:pt x="123" y="73"/>
                  </a:lnTo>
                  <a:lnTo>
                    <a:pt x="125" y="59"/>
                  </a:lnTo>
                  <a:lnTo>
                    <a:pt x="131" y="50"/>
                  </a:lnTo>
                  <a:lnTo>
                    <a:pt x="142" y="44"/>
                  </a:lnTo>
                  <a:lnTo>
                    <a:pt x="163" y="48"/>
                  </a:lnTo>
                  <a:lnTo>
                    <a:pt x="179" y="61"/>
                  </a:lnTo>
                  <a:lnTo>
                    <a:pt x="186" y="71"/>
                  </a:lnTo>
                  <a:lnTo>
                    <a:pt x="192" y="84"/>
                  </a:lnTo>
                  <a:lnTo>
                    <a:pt x="196" y="95"/>
                  </a:lnTo>
                  <a:lnTo>
                    <a:pt x="198" y="103"/>
                  </a:lnTo>
                  <a:lnTo>
                    <a:pt x="199" y="111"/>
                  </a:lnTo>
                  <a:lnTo>
                    <a:pt x="201" y="116"/>
                  </a:lnTo>
                  <a:lnTo>
                    <a:pt x="203" y="124"/>
                  </a:lnTo>
                  <a:lnTo>
                    <a:pt x="205" y="132"/>
                  </a:lnTo>
                  <a:lnTo>
                    <a:pt x="207" y="139"/>
                  </a:lnTo>
                  <a:lnTo>
                    <a:pt x="213" y="168"/>
                  </a:lnTo>
                  <a:lnTo>
                    <a:pt x="213" y="173"/>
                  </a:lnTo>
                  <a:lnTo>
                    <a:pt x="215" y="181"/>
                  </a:lnTo>
                  <a:lnTo>
                    <a:pt x="217" y="185"/>
                  </a:lnTo>
                  <a:lnTo>
                    <a:pt x="217" y="190"/>
                  </a:lnTo>
                  <a:lnTo>
                    <a:pt x="220" y="200"/>
                  </a:lnTo>
                  <a:lnTo>
                    <a:pt x="224" y="208"/>
                  </a:lnTo>
                  <a:lnTo>
                    <a:pt x="228" y="210"/>
                  </a:lnTo>
                  <a:lnTo>
                    <a:pt x="228" y="204"/>
                  </a:lnTo>
                  <a:lnTo>
                    <a:pt x="228" y="194"/>
                  </a:lnTo>
                  <a:lnTo>
                    <a:pt x="226" y="168"/>
                  </a:lnTo>
                  <a:lnTo>
                    <a:pt x="222" y="133"/>
                  </a:lnTo>
                  <a:lnTo>
                    <a:pt x="220" y="97"/>
                  </a:lnTo>
                  <a:lnTo>
                    <a:pt x="222" y="61"/>
                  </a:lnTo>
                  <a:lnTo>
                    <a:pt x="224" y="46"/>
                  </a:lnTo>
                  <a:lnTo>
                    <a:pt x="228" y="33"/>
                  </a:lnTo>
                  <a:lnTo>
                    <a:pt x="232" y="25"/>
                  </a:lnTo>
                  <a:lnTo>
                    <a:pt x="234" y="21"/>
                  </a:lnTo>
                  <a:lnTo>
                    <a:pt x="243" y="14"/>
                  </a:lnTo>
                  <a:lnTo>
                    <a:pt x="251" y="8"/>
                  </a:lnTo>
                  <a:lnTo>
                    <a:pt x="258" y="4"/>
                  </a:lnTo>
                  <a:lnTo>
                    <a:pt x="274" y="0"/>
                  </a:lnTo>
                  <a:lnTo>
                    <a:pt x="295" y="4"/>
                  </a:lnTo>
                  <a:lnTo>
                    <a:pt x="300" y="12"/>
                  </a:lnTo>
                  <a:lnTo>
                    <a:pt x="304" y="19"/>
                  </a:lnTo>
                  <a:lnTo>
                    <a:pt x="306" y="31"/>
                  </a:lnTo>
                  <a:lnTo>
                    <a:pt x="304" y="42"/>
                  </a:lnTo>
                  <a:lnTo>
                    <a:pt x="302" y="50"/>
                  </a:lnTo>
                  <a:lnTo>
                    <a:pt x="300" y="56"/>
                  </a:lnTo>
                  <a:lnTo>
                    <a:pt x="296" y="67"/>
                  </a:lnTo>
                  <a:lnTo>
                    <a:pt x="293" y="73"/>
                  </a:lnTo>
                  <a:lnTo>
                    <a:pt x="291" y="78"/>
                  </a:lnTo>
                  <a:lnTo>
                    <a:pt x="289" y="88"/>
                  </a:lnTo>
                  <a:lnTo>
                    <a:pt x="285" y="101"/>
                  </a:lnTo>
                  <a:lnTo>
                    <a:pt x="289" y="105"/>
                  </a:lnTo>
                  <a:lnTo>
                    <a:pt x="295" y="105"/>
                  </a:lnTo>
                  <a:lnTo>
                    <a:pt x="319" y="101"/>
                  </a:lnTo>
                  <a:lnTo>
                    <a:pt x="352" y="99"/>
                  </a:lnTo>
                  <a:lnTo>
                    <a:pt x="374" y="105"/>
                  </a:lnTo>
                  <a:lnTo>
                    <a:pt x="376" y="109"/>
                  </a:lnTo>
                  <a:lnTo>
                    <a:pt x="376" y="113"/>
                  </a:lnTo>
                  <a:lnTo>
                    <a:pt x="376" y="118"/>
                  </a:lnTo>
                  <a:lnTo>
                    <a:pt x="371" y="126"/>
                  </a:lnTo>
                  <a:lnTo>
                    <a:pt x="365" y="132"/>
                  </a:lnTo>
                  <a:lnTo>
                    <a:pt x="357" y="137"/>
                  </a:lnTo>
                  <a:lnTo>
                    <a:pt x="352" y="143"/>
                  </a:lnTo>
                  <a:lnTo>
                    <a:pt x="344" y="149"/>
                  </a:lnTo>
                  <a:lnTo>
                    <a:pt x="327" y="158"/>
                  </a:lnTo>
                  <a:lnTo>
                    <a:pt x="312" y="168"/>
                  </a:lnTo>
                  <a:lnTo>
                    <a:pt x="298" y="175"/>
                  </a:lnTo>
                  <a:lnTo>
                    <a:pt x="289" y="185"/>
                  </a:lnTo>
                  <a:lnTo>
                    <a:pt x="283" y="194"/>
                  </a:lnTo>
                  <a:lnTo>
                    <a:pt x="283" y="204"/>
                  </a:lnTo>
                  <a:lnTo>
                    <a:pt x="287" y="210"/>
                  </a:lnTo>
                  <a:lnTo>
                    <a:pt x="293" y="213"/>
                  </a:lnTo>
                  <a:lnTo>
                    <a:pt x="310" y="217"/>
                  </a:lnTo>
                  <a:lnTo>
                    <a:pt x="357" y="217"/>
                  </a:lnTo>
                  <a:lnTo>
                    <a:pt x="403" y="221"/>
                  </a:lnTo>
                  <a:lnTo>
                    <a:pt x="416" y="227"/>
                  </a:lnTo>
                  <a:lnTo>
                    <a:pt x="418" y="232"/>
                  </a:lnTo>
                  <a:lnTo>
                    <a:pt x="418" y="240"/>
                  </a:lnTo>
                  <a:lnTo>
                    <a:pt x="416" y="248"/>
                  </a:lnTo>
                  <a:lnTo>
                    <a:pt x="410" y="253"/>
                  </a:lnTo>
                  <a:lnTo>
                    <a:pt x="405" y="259"/>
                  </a:lnTo>
                  <a:lnTo>
                    <a:pt x="397" y="263"/>
                  </a:lnTo>
                  <a:lnTo>
                    <a:pt x="380" y="272"/>
                  </a:lnTo>
                  <a:lnTo>
                    <a:pt x="359" y="278"/>
                  </a:lnTo>
                  <a:lnTo>
                    <a:pt x="338" y="286"/>
                  </a:lnTo>
                  <a:lnTo>
                    <a:pt x="319" y="293"/>
                  </a:lnTo>
                  <a:lnTo>
                    <a:pt x="289" y="312"/>
                  </a:lnTo>
                  <a:lnTo>
                    <a:pt x="283" y="324"/>
                  </a:lnTo>
                  <a:lnTo>
                    <a:pt x="279" y="335"/>
                  </a:lnTo>
                  <a:lnTo>
                    <a:pt x="279" y="344"/>
                  </a:lnTo>
                  <a:lnTo>
                    <a:pt x="279" y="348"/>
                  </a:lnTo>
                  <a:lnTo>
                    <a:pt x="283" y="352"/>
                  </a:lnTo>
                  <a:lnTo>
                    <a:pt x="289" y="360"/>
                  </a:lnTo>
                  <a:lnTo>
                    <a:pt x="300" y="363"/>
                  </a:lnTo>
                  <a:lnTo>
                    <a:pt x="329" y="362"/>
                  </a:lnTo>
                  <a:lnTo>
                    <a:pt x="357" y="350"/>
                  </a:lnTo>
                  <a:lnTo>
                    <a:pt x="369" y="343"/>
                  </a:lnTo>
                  <a:lnTo>
                    <a:pt x="378" y="335"/>
                  </a:lnTo>
                  <a:lnTo>
                    <a:pt x="390" y="329"/>
                  </a:lnTo>
                  <a:lnTo>
                    <a:pt x="401" y="325"/>
                  </a:lnTo>
                  <a:lnTo>
                    <a:pt x="428" y="322"/>
                  </a:lnTo>
                  <a:lnTo>
                    <a:pt x="443" y="327"/>
                  </a:lnTo>
                  <a:lnTo>
                    <a:pt x="452" y="339"/>
                  </a:lnTo>
                  <a:lnTo>
                    <a:pt x="456" y="354"/>
                  </a:lnTo>
                  <a:lnTo>
                    <a:pt x="456" y="373"/>
                  </a:lnTo>
                  <a:lnTo>
                    <a:pt x="454" y="382"/>
                  </a:lnTo>
                  <a:lnTo>
                    <a:pt x="452" y="392"/>
                  </a:lnTo>
                  <a:lnTo>
                    <a:pt x="449" y="400"/>
                  </a:lnTo>
                  <a:lnTo>
                    <a:pt x="443" y="409"/>
                  </a:lnTo>
                  <a:lnTo>
                    <a:pt x="437" y="415"/>
                  </a:lnTo>
                  <a:lnTo>
                    <a:pt x="431" y="422"/>
                  </a:lnTo>
                  <a:lnTo>
                    <a:pt x="422" y="428"/>
                  </a:lnTo>
                  <a:lnTo>
                    <a:pt x="414" y="432"/>
                  </a:lnTo>
                  <a:lnTo>
                    <a:pt x="393" y="436"/>
                  </a:lnTo>
                  <a:lnTo>
                    <a:pt x="369" y="440"/>
                  </a:lnTo>
                  <a:lnTo>
                    <a:pt x="315" y="445"/>
                  </a:lnTo>
                  <a:lnTo>
                    <a:pt x="274" y="455"/>
                  </a:lnTo>
                  <a:lnTo>
                    <a:pt x="262" y="462"/>
                  </a:lnTo>
                  <a:lnTo>
                    <a:pt x="256" y="472"/>
                  </a:lnTo>
                  <a:lnTo>
                    <a:pt x="258" y="478"/>
                  </a:lnTo>
                  <a:lnTo>
                    <a:pt x="262" y="481"/>
                  </a:lnTo>
                  <a:lnTo>
                    <a:pt x="276" y="483"/>
                  </a:lnTo>
                  <a:lnTo>
                    <a:pt x="315" y="478"/>
                  </a:lnTo>
                  <a:lnTo>
                    <a:pt x="336" y="472"/>
                  </a:lnTo>
                  <a:lnTo>
                    <a:pt x="357" y="472"/>
                  </a:lnTo>
                  <a:lnTo>
                    <a:pt x="372" y="474"/>
                  </a:lnTo>
                  <a:lnTo>
                    <a:pt x="382" y="483"/>
                  </a:lnTo>
                  <a:lnTo>
                    <a:pt x="384" y="491"/>
                  </a:lnTo>
                  <a:lnTo>
                    <a:pt x="384" y="500"/>
                  </a:lnTo>
                  <a:lnTo>
                    <a:pt x="382" y="514"/>
                  </a:lnTo>
                  <a:lnTo>
                    <a:pt x="382" y="519"/>
                  </a:lnTo>
                  <a:lnTo>
                    <a:pt x="380" y="527"/>
                  </a:lnTo>
                  <a:lnTo>
                    <a:pt x="376" y="535"/>
                  </a:lnTo>
                  <a:lnTo>
                    <a:pt x="374" y="542"/>
                  </a:lnTo>
                  <a:lnTo>
                    <a:pt x="371" y="550"/>
                  </a:lnTo>
                  <a:lnTo>
                    <a:pt x="367" y="559"/>
                  </a:lnTo>
                  <a:lnTo>
                    <a:pt x="365" y="567"/>
                  </a:lnTo>
                  <a:lnTo>
                    <a:pt x="359" y="574"/>
                  </a:lnTo>
                  <a:lnTo>
                    <a:pt x="355" y="584"/>
                  </a:lnTo>
                  <a:lnTo>
                    <a:pt x="352" y="592"/>
                  </a:lnTo>
                  <a:lnTo>
                    <a:pt x="346" y="599"/>
                  </a:lnTo>
                  <a:lnTo>
                    <a:pt x="342" y="607"/>
                  </a:lnTo>
                  <a:lnTo>
                    <a:pt x="336" y="616"/>
                  </a:lnTo>
                  <a:lnTo>
                    <a:pt x="331" y="624"/>
                  </a:lnTo>
                  <a:lnTo>
                    <a:pt x="325" y="630"/>
                  </a:lnTo>
                  <a:lnTo>
                    <a:pt x="319" y="637"/>
                  </a:lnTo>
                  <a:lnTo>
                    <a:pt x="314" y="645"/>
                  </a:lnTo>
                  <a:lnTo>
                    <a:pt x="306" y="650"/>
                  </a:lnTo>
                  <a:lnTo>
                    <a:pt x="300" y="656"/>
                  </a:lnTo>
                  <a:lnTo>
                    <a:pt x="295" y="660"/>
                  </a:lnTo>
                  <a:lnTo>
                    <a:pt x="281" y="670"/>
                  </a:lnTo>
                  <a:lnTo>
                    <a:pt x="268" y="675"/>
                  </a:lnTo>
                  <a:lnTo>
                    <a:pt x="255" y="679"/>
                  </a:lnTo>
                  <a:lnTo>
                    <a:pt x="230" y="685"/>
                  </a:lnTo>
                  <a:lnTo>
                    <a:pt x="207" y="694"/>
                  </a:lnTo>
                  <a:lnTo>
                    <a:pt x="190" y="708"/>
                  </a:lnTo>
                  <a:lnTo>
                    <a:pt x="182" y="715"/>
                  </a:lnTo>
                  <a:lnTo>
                    <a:pt x="177" y="723"/>
                  </a:lnTo>
                  <a:lnTo>
                    <a:pt x="171" y="728"/>
                  </a:lnTo>
                  <a:lnTo>
                    <a:pt x="165" y="736"/>
                  </a:lnTo>
                  <a:lnTo>
                    <a:pt x="158" y="747"/>
                  </a:lnTo>
                  <a:lnTo>
                    <a:pt x="154" y="755"/>
                  </a:lnTo>
                  <a:lnTo>
                    <a:pt x="152" y="759"/>
                  </a:lnTo>
                  <a:lnTo>
                    <a:pt x="182" y="626"/>
                  </a:lnTo>
                  <a:lnTo>
                    <a:pt x="344" y="517"/>
                  </a:lnTo>
                  <a:lnTo>
                    <a:pt x="190" y="584"/>
                  </a:lnTo>
                  <a:lnTo>
                    <a:pt x="228" y="426"/>
                  </a:lnTo>
                  <a:lnTo>
                    <a:pt x="409" y="384"/>
                  </a:lnTo>
                  <a:lnTo>
                    <a:pt x="234" y="394"/>
                  </a:lnTo>
                  <a:lnTo>
                    <a:pt x="253" y="287"/>
                  </a:lnTo>
                  <a:lnTo>
                    <a:pt x="380" y="244"/>
                  </a:lnTo>
                  <a:lnTo>
                    <a:pt x="258" y="259"/>
                  </a:lnTo>
                  <a:lnTo>
                    <a:pt x="270" y="171"/>
                  </a:lnTo>
                  <a:lnTo>
                    <a:pt x="334" y="124"/>
                  </a:lnTo>
                  <a:lnTo>
                    <a:pt x="264" y="149"/>
                  </a:lnTo>
                  <a:lnTo>
                    <a:pt x="262" y="33"/>
                  </a:lnTo>
                  <a:lnTo>
                    <a:pt x="249" y="181"/>
                  </a:lnTo>
                  <a:lnTo>
                    <a:pt x="232" y="293"/>
                  </a:lnTo>
                  <a:lnTo>
                    <a:pt x="161" y="84"/>
                  </a:lnTo>
                  <a:lnTo>
                    <a:pt x="218" y="335"/>
                  </a:lnTo>
                  <a:lnTo>
                    <a:pt x="198" y="419"/>
                  </a:lnTo>
                  <a:lnTo>
                    <a:pt x="97" y="244"/>
                  </a:lnTo>
                  <a:lnTo>
                    <a:pt x="184" y="459"/>
                  </a:lnTo>
                  <a:lnTo>
                    <a:pt x="156" y="584"/>
                  </a:lnTo>
                  <a:lnTo>
                    <a:pt x="44" y="457"/>
                  </a:lnTo>
                  <a:lnTo>
                    <a:pt x="148" y="622"/>
                  </a:lnTo>
                  <a:lnTo>
                    <a:pt x="146" y="639"/>
                  </a:lnTo>
                  <a:lnTo>
                    <a:pt x="144" y="656"/>
                  </a:lnTo>
                  <a:lnTo>
                    <a:pt x="142" y="679"/>
                  </a:lnTo>
                  <a:lnTo>
                    <a:pt x="139" y="704"/>
                  </a:lnTo>
                  <a:lnTo>
                    <a:pt x="135" y="727"/>
                  </a:lnTo>
                  <a:lnTo>
                    <a:pt x="133" y="734"/>
                  </a:lnTo>
                  <a:lnTo>
                    <a:pt x="131" y="740"/>
                  </a:lnTo>
                  <a:lnTo>
                    <a:pt x="131" y="746"/>
                  </a:lnTo>
                  <a:lnTo>
                    <a:pt x="129" y="749"/>
                  </a:lnTo>
                  <a:lnTo>
                    <a:pt x="127" y="755"/>
                  </a:lnTo>
                  <a:lnTo>
                    <a:pt x="127" y="761"/>
                  </a:lnTo>
                  <a:lnTo>
                    <a:pt x="123" y="768"/>
                  </a:lnTo>
                  <a:lnTo>
                    <a:pt x="120" y="778"/>
                  </a:lnTo>
                  <a:lnTo>
                    <a:pt x="118" y="784"/>
                  </a:lnTo>
                  <a:lnTo>
                    <a:pt x="114" y="789"/>
                  </a:lnTo>
                  <a:lnTo>
                    <a:pt x="112" y="793"/>
                  </a:lnTo>
                  <a:lnTo>
                    <a:pt x="108" y="799"/>
                  </a:lnTo>
                  <a:lnTo>
                    <a:pt x="104" y="804"/>
                  </a:lnTo>
                  <a:lnTo>
                    <a:pt x="101" y="810"/>
                  </a:lnTo>
                  <a:lnTo>
                    <a:pt x="97" y="818"/>
                  </a:lnTo>
                  <a:lnTo>
                    <a:pt x="93" y="823"/>
                  </a:lnTo>
                  <a:lnTo>
                    <a:pt x="87" y="829"/>
                  </a:lnTo>
                  <a:lnTo>
                    <a:pt x="83" y="835"/>
                  </a:lnTo>
                  <a:lnTo>
                    <a:pt x="80" y="842"/>
                  </a:lnTo>
                  <a:lnTo>
                    <a:pt x="74" y="848"/>
                  </a:lnTo>
                  <a:lnTo>
                    <a:pt x="70" y="854"/>
                  </a:lnTo>
                  <a:lnTo>
                    <a:pt x="66" y="860"/>
                  </a:lnTo>
                  <a:lnTo>
                    <a:pt x="57" y="873"/>
                  </a:lnTo>
                  <a:lnTo>
                    <a:pt x="53" y="879"/>
                  </a:lnTo>
                  <a:lnTo>
                    <a:pt x="47" y="882"/>
                  </a:lnTo>
                  <a:lnTo>
                    <a:pt x="40" y="894"/>
                  </a:lnTo>
                  <a:lnTo>
                    <a:pt x="34" y="901"/>
                  </a:lnTo>
                  <a:lnTo>
                    <a:pt x="28" y="909"/>
                  </a:lnTo>
                  <a:lnTo>
                    <a:pt x="25" y="915"/>
                  </a:lnTo>
                  <a:lnTo>
                    <a:pt x="19" y="919"/>
                  </a:lnTo>
                  <a:lnTo>
                    <a:pt x="19" y="799"/>
                  </a:lnTo>
                  <a:lnTo>
                    <a:pt x="26" y="801"/>
                  </a:lnTo>
                  <a:lnTo>
                    <a:pt x="51" y="795"/>
                  </a:lnTo>
                  <a:lnTo>
                    <a:pt x="78" y="780"/>
                  </a:lnTo>
                  <a:lnTo>
                    <a:pt x="78" y="780"/>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8483" name="Freeform 51"/>
            <p:cNvSpPr>
              <a:spLocks/>
            </p:cNvSpPr>
            <p:nvPr/>
          </p:nvSpPr>
          <p:spPr bwMode="auto">
            <a:xfrm rot="1411064">
              <a:off x="338" y="480"/>
              <a:ext cx="286" cy="407"/>
            </a:xfrm>
            <a:custGeom>
              <a:avLst/>
              <a:gdLst/>
              <a:ahLst/>
              <a:cxnLst>
                <a:cxn ang="0">
                  <a:pos x="456" y="144"/>
                </a:cxn>
                <a:cxn ang="0">
                  <a:pos x="432" y="222"/>
                </a:cxn>
                <a:cxn ang="0">
                  <a:pos x="437" y="270"/>
                </a:cxn>
                <a:cxn ang="0">
                  <a:pos x="451" y="315"/>
                </a:cxn>
                <a:cxn ang="0">
                  <a:pos x="464" y="368"/>
                </a:cxn>
                <a:cxn ang="0">
                  <a:pos x="462" y="458"/>
                </a:cxn>
                <a:cxn ang="0">
                  <a:pos x="435" y="503"/>
                </a:cxn>
                <a:cxn ang="0">
                  <a:pos x="401" y="538"/>
                </a:cxn>
                <a:cxn ang="0">
                  <a:pos x="395" y="507"/>
                </a:cxn>
                <a:cxn ang="0">
                  <a:pos x="388" y="458"/>
                </a:cxn>
                <a:cxn ang="0">
                  <a:pos x="338" y="454"/>
                </a:cxn>
                <a:cxn ang="0">
                  <a:pos x="331" y="521"/>
                </a:cxn>
                <a:cxn ang="0">
                  <a:pos x="348" y="587"/>
                </a:cxn>
                <a:cxn ang="0">
                  <a:pos x="342" y="654"/>
                </a:cxn>
                <a:cxn ang="0">
                  <a:pos x="285" y="640"/>
                </a:cxn>
                <a:cxn ang="0">
                  <a:pos x="270" y="572"/>
                </a:cxn>
                <a:cxn ang="0">
                  <a:pos x="240" y="570"/>
                </a:cxn>
                <a:cxn ang="0">
                  <a:pos x="241" y="631"/>
                </a:cxn>
                <a:cxn ang="0">
                  <a:pos x="245" y="667"/>
                </a:cxn>
                <a:cxn ang="0">
                  <a:pos x="247" y="711"/>
                </a:cxn>
                <a:cxn ang="0">
                  <a:pos x="241" y="785"/>
                </a:cxn>
                <a:cxn ang="0">
                  <a:pos x="183" y="770"/>
                </a:cxn>
                <a:cxn ang="0">
                  <a:pos x="179" y="713"/>
                </a:cxn>
                <a:cxn ang="0">
                  <a:pos x="184" y="652"/>
                </a:cxn>
                <a:cxn ang="0">
                  <a:pos x="175" y="638"/>
                </a:cxn>
                <a:cxn ang="0">
                  <a:pos x="129" y="796"/>
                </a:cxn>
                <a:cxn ang="0">
                  <a:pos x="78" y="813"/>
                </a:cxn>
                <a:cxn ang="0">
                  <a:pos x="63" y="758"/>
                </a:cxn>
                <a:cxn ang="0">
                  <a:pos x="93" y="713"/>
                </a:cxn>
                <a:cxn ang="0">
                  <a:pos x="8" y="680"/>
                </a:cxn>
                <a:cxn ang="0">
                  <a:pos x="42" y="654"/>
                </a:cxn>
                <a:cxn ang="0">
                  <a:pos x="122" y="625"/>
                </a:cxn>
                <a:cxn ang="0">
                  <a:pos x="13" y="566"/>
                </a:cxn>
                <a:cxn ang="0">
                  <a:pos x="23" y="528"/>
                </a:cxn>
                <a:cxn ang="0">
                  <a:pos x="146" y="509"/>
                </a:cxn>
                <a:cxn ang="0">
                  <a:pos x="160" y="464"/>
                </a:cxn>
                <a:cxn ang="0">
                  <a:pos x="57" y="465"/>
                </a:cxn>
                <a:cxn ang="0">
                  <a:pos x="4" y="405"/>
                </a:cxn>
                <a:cxn ang="0">
                  <a:pos x="42" y="365"/>
                </a:cxn>
                <a:cxn ang="0">
                  <a:pos x="202" y="376"/>
                </a:cxn>
                <a:cxn ang="0">
                  <a:pos x="169" y="344"/>
                </a:cxn>
                <a:cxn ang="0">
                  <a:pos x="108" y="302"/>
                </a:cxn>
                <a:cxn ang="0">
                  <a:pos x="135" y="258"/>
                </a:cxn>
                <a:cxn ang="0">
                  <a:pos x="171" y="216"/>
                </a:cxn>
                <a:cxn ang="0">
                  <a:pos x="217" y="184"/>
                </a:cxn>
                <a:cxn ang="0">
                  <a:pos x="281" y="165"/>
                </a:cxn>
                <a:cxn ang="0">
                  <a:pos x="376" y="140"/>
                </a:cxn>
                <a:cxn ang="0">
                  <a:pos x="152" y="296"/>
                </a:cxn>
                <a:cxn ang="0">
                  <a:pos x="42" y="549"/>
                </a:cxn>
                <a:cxn ang="0">
                  <a:pos x="150" y="646"/>
                </a:cxn>
                <a:cxn ang="0">
                  <a:pos x="289" y="399"/>
                </a:cxn>
                <a:cxn ang="0">
                  <a:pos x="390" y="197"/>
                </a:cxn>
                <a:cxn ang="0">
                  <a:pos x="422" y="131"/>
                </a:cxn>
                <a:cxn ang="0">
                  <a:pos x="447" y="99"/>
                </a:cxn>
                <a:cxn ang="0">
                  <a:pos x="477" y="72"/>
                </a:cxn>
                <a:cxn ang="0">
                  <a:pos x="513" y="43"/>
                </a:cxn>
                <a:cxn ang="0">
                  <a:pos x="563" y="7"/>
                </a:cxn>
                <a:cxn ang="0">
                  <a:pos x="479" y="118"/>
                </a:cxn>
              </a:cxnLst>
              <a:rect l="0" t="0" r="r" b="b"/>
              <a:pathLst>
                <a:path w="572" h="813">
                  <a:moveTo>
                    <a:pt x="479" y="118"/>
                  </a:moveTo>
                  <a:lnTo>
                    <a:pt x="477" y="119"/>
                  </a:lnTo>
                  <a:lnTo>
                    <a:pt x="470" y="125"/>
                  </a:lnTo>
                  <a:lnTo>
                    <a:pt x="466" y="131"/>
                  </a:lnTo>
                  <a:lnTo>
                    <a:pt x="460" y="137"/>
                  </a:lnTo>
                  <a:lnTo>
                    <a:pt x="456" y="144"/>
                  </a:lnTo>
                  <a:lnTo>
                    <a:pt x="451" y="152"/>
                  </a:lnTo>
                  <a:lnTo>
                    <a:pt x="441" y="171"/>
                  </a:lnTo>
                  <a:lnTo>
                    <a:pt x="435" y="194"/>
                  </a:lnTo>
                  <a:lnTo>
                    <a:pt x="432" y="207"/>
                  </a:lnTo>
                  <a:lnTo>
                    <a:pt x="432" y="215"/>
                  </a:lnTo>
                  <a:lnTo>
                    <a:pt x="432" y="222"/>
                  </a:lnTo>
                  <a:lnTo>
                    <a:pt x="432" y="230"/>
                  </a:lnTo>
                  <a:lnTo>
                    <a:pt x="432" y="237"/>
                  </a:lnTo>
                  <a:lnTo>
                    <a:pt x="433" y="245"/>
                  </a:lnTo>
                  <a:lnTo>
                    <a:pt x="435" y="254"/>
                  </a:lnTo>
                  <a:lnTo>
                    <a:pt x="437" y="262"/>
                  </a:lnTo>
                  <a:lnTo>
                    <a:pt x="437" y="270"/>
                  </a:lnTo>
                  <a:lnTo>
                    <a:pt x="439" y="279"/>
                  </a:lnTo>
                  <a:lnTo>
                    <a:pt x="441" y="287"/>
                  </a:lnTo>
                  <a:lnTo>
                    <a:pt x="445" y="294"/>
                  </a:lnTo>
                  <a:lnTo>
                    <a:pt x="445" y="302"/>
                  </a:lnTo>
                  <a:lnTo>
                    <a:pt x="449" y="310"/>
                  </a:lnTo>
                  <a:lnTo>
                    <a:pt x="451" y="315"/>
                  </a:lnTo>
                  <a:lnTo>
                    <a:pt x="452" y="323"/>
                  </a:lnTo>
                  <a:lnTo>
                    <a:pt x="454" y="330"/>
                  </a:lnTo>
                  <a:lnTo>
                    <a:pt x="458" y="344"/>
                  </a:lnTo>
                  <a:lnTo>
                    <a:pt x="460" y="349"/>
                  </a:lnTo>
                  <a:lnTo>
                    <a:pt x="462" y="357"/>
                  </a:lnTo>
                  <a:lnTo>
                    <a:pt x="464" y="368"/>
                  </a:lnTo>
                  <a:lnTo>
                    <a:pt x="468" y="380"/>
                  </a:lnTo>
                  <a:lnTo>
                    <a:pt x="470" y="393"/>
                  </a:lnTo>
                  <a:lnTo>
                    <a:pt x="472" y="405"/>
                  </a:lnTo>
                  <a:lnTo>
                    <a:pt x="472" y="416"/>
                  </a:lnTo>
                  <a:lnTo>
                    <a:pt x="470" y="437"/>
                  </a:lnTo>
                  <a:lnTo>
                    <a:pt x="462" y="458"/>
                  </a:lnTo>
                  <a:lnTo>
                    <a:pt x="456" y="469"/>
                  </a:lnTo>
                  <a:lnTo>
                    <a:pt x="452" y="479"/>
                  </a:lnTo>
                  <a:lnTo>
                    <a:pt x="449" y="483"/>
                  </a:lnTo>
                  <a:lnTo>
                    <a:pt x="447" y="486"/>
                  </a:lnTo>
                  <a:lnTo>
                    <a:pt x="441" y="496"/>
                  </a:lnTo>
                  <a:lnTo>
                    <a:pt x="435" y="503"/>
                  </a:lnTo>
                  <a:lnTo>
                    <a:pt x="430" y="509"/>
                  </a:lnTo>
                  <a:lnTo>
                    <a:pt x="424" y="517"/>
                  </a:lnTo>
                  <a:lnTo>
                    <a:pt x="418" y="521"/>
                  </a:lnTo>
                  <a:lnTo>
                    <a:pt x="413" y="526"/>
                  </a:lnTo>
                  <a:lnTo>
                    <a:pt x="409" y="530"/>
                  </a:lnTo>
                  <a:lnTo>
                    <a:pt x="401" y="538"/>
                  </a:lnTo>
                  <a:lnTo>
                    <a:pt x="394" y="541"/>
                  </a:lnTo>
                  <a:lnTo>
                    <a:pt x="394" y="538"/>
                  </a:lnTo>
                  <a:lnTo>
                    <a:pt x="394" y="528"/>
                  </a:lnTo>
                  <a:lnTo>
                    <a:pt x="394" y="522"/>
                  </a:lnTo>
                  <a:lnTo>
                    <a:pt x="394" y="515"/>
                  </a:lnTo>
                  <a:lnTo>
                    <a:pt x="395" y="507"/>
                  </a:lnTo>
                  <a:lnTo>
                    <a:pt x="394" y="500"/>
                  </a:lnTo>
                  <a:lnTo>
                    <a:pt x="394" y="490"/>
                  </a:lnTo>
                  <a:lnTo>
                    <a:pt x="392" y="481"/>
                  </a:lnTo>
                  <a:lnTo>
                    <a:pt x="392" y="473"/>
                  </a:lnTo>
                  <a:lnTo>
                    <a:pt x="390" y="465"/>
                  </a:lnTo>
                  <a:lnTo>
                    <a:pt x="388" y="458"/>
                  </a:lnTo>
                  <a:lnTo>
                    <a:pt x="384" y="450"/>
                  </a:lnTo>
                  <a:lnTo>
                    <a:pt x="375" y="441"/>
                  </a:lnTo>
                  <a:lnTo>
                    <a:pt x="365" y="437"/>
                  </a:lnTo>
                  <a:lnTo>
                    <a:pt x="356" y="439"/>
                  </a:lnTo>
                  <a:lnTo>
                    <a:pt x="346" y="445"/>
                  </a:lnTo>
                  <a:lnTo>
                    <a:pt x="338" y="454"/>
                  </a:lnTo>
                  <a:lnTo>
                    <a:pt x="333" y="467"/>
                  </a:lnTo>
                  <a:lnTo>
                    <a:pt x="327" y="481"/>
                  </a:lnTo>
                  <a:lnTo>
                    <a:pt x="327" y="496"/>
                  </a:lnTo>
                  <a:lnTo>
                    <a:pt x="327" y="503"/>
                  </a:lnTo>
                  <a:lnTo>
                    <a:pt x="329" y="511"/>
                  </a:lnTo>
                  <a:lnTo>
                    <a:pt x="331" y="521"/>
                  </a:lnTo>
                  <a:lnTo>
                    <a:pt x="333" y="528"/>
                  </a:lnTo>
                  <a:lnTo>
                    <a:pt x="337" y="540"/>
                  </a:lnTo>
                  <a:lnTo>
                    <a:pt x="340" y="551"/>
                  </a:lnTo>
                  <a:lnTo>
                    <a:pt x="342" y="562"/>
                  </a:lnTo>
                  <a:lnTo>
                    <a:pt x="346" y="576"/>
                  </a:lnTo>
                  <a:lnTo>
                    <a:pt x="348" y="587"/>
                  </a:lnTo>
                  <a:lnTo>
                    <a:pt x="352" y="598"/>
                  </a:lnTo>
                  <a:lnTo>
                    <a:pt x="352" y="612"/>
                  </a:lnTo>
                  <a:lnTo>
                    <a:pt x="352" y="623"/>
                  </a:lnTo>
                  <a:lnTo>
                    <a:pt x="348" y="642"/>
                  </a:lnTo>
                  <a:lnTo>
                    <a:pt x="344" y="650"/>
                  </a:lnTo>
                  <a:lnTo>
                    <a:pt x="342" y="654"/>
                  </a:lnTo>
                  <a:lnTo>
                    <a:pt x="338" y="657"/>
                  </a:lnTo>
                  <a:lnTo>
                    <a:pt x="331" y="661"/>
                  </a:lnTo>
                  <a:lnTo>
                    <a:pt x="321" y="665"/>
                  </a:lnTo>
                  <a:lnTo>
                    <a:pt x="302" y="663"/>
                  </a:lnTo>
                  <a:lnTo>
                    <a:pt x="291" y="650"/>
                  </a:lnTo>
                  <a:lnTo>
                    <a:pt x="285" y="640"/>
                  </a:lnTo>
                  <a:lnTo>
                    <a:pt x="281" y="629"/>
                  </a:lnTo>
                  <a:lnTo>
                    <a:pt x="279" y="617"/>
                  </a:lnTo>
                  <a:lnTo>
                    <a:pt x="278" y="606"/>
                  </a:lnTo>
                  <a:lnTo>
                    <a:pt x="276" y="595"/>
                  </a:lnTo>
                  <a:lnTo>
                    <a:pt x="272" y="581"/>
                  </a:lnTo>
                  <a:lnTo>
                    <a:pt x="270" y="572"/>
                  </a:lnTo>
                  <a:lnTo>
                    <a:pt x="268" y="562"/>
                  </a:lnTo>
                  <a:lnTo>
                    <a:pt x="260" y="547"/>
                  </a:lnTo>
                  <a:lnTo>
                    <a:pt x="251" y="543"/>
                  </a:lnTo>
                  <a:lnTo>
                    <a:pt x="245" y="547"/>
                  </a:lnTo>
                  <a:lnTo>
                    <a:pt x="241" y="557"/>
                  </a:lnTo>
                  <a:lnTo>
                    <a:pt x="240" y="570"/>
                  </a:lnTo>
                  <a:lnTo>
                    <a:pt x="240" y="579"/>
                  </a:lnTo>
                  <a:lnTo>
                    <a:pt x="240" y="589"/>
                  </a:lnTo>
                  <a:lnTo>
                    <a:pt x="240" y="598"/>
                  </a:lnTo>
                  <a:lnTo>
                    <a:pt x="241" y="608"/>
                  </a:lnTo>
                  <a:lnTo>
                    <a:pt x="241" y="619"/>
                  </a:lnTo>
                  <a:lnTo>
                    <a:pt x="241" y="631"/>
                  </a:lnTo>
                  <a:lnTo>
                    <a:pt x="243" y="636"/>
                  </a:lnTo>
                  <a:lnTo>
                    <a:pt x="243" y="644"/>
                  </a:lnTo>
                  <a:lnTo>
                    <a:pt x="243" y="650"/>
                  </a:lnTo>
                  <a:lnTo>
                    <a:pt x="243" y="655"/>
                  </a:lnTo>
                  <a:lnTo>
                    <a:pt x="245" y="661"/>
                  </a:lnTo>
                  <a:lnTo>
                    <a:pt x="245" y="667"/>
                  </a:lnTo>
                  <a:lnTo>
                    <a:pt x="245" y="675"/>
                  </a:lnTo>
                  <a:lnTo>
                    <a:pt x="245" y="680"/>
                  </a:lnTo>
                  <a:lnTo>
                    <a:pt x="247" y="692"/>
                  </a:lnTo>
                  <a:lnTo>
                    <a:pt x="247" y="699"/>
                  </a:lnTo>
                  <a:lnTo>
                    <a:pt x="247" y="705"/>
                  </a:lnTo>
                  <a:lnTo>
                    <a:pt x="247" y="711"/>
                  </a:lnTo>
                  <a:lnTo>
                    <a:pt x="247" y="716"/>
                  </a:lnTo>
                  <a:lnTo>
                    <a:pt x="247" y="728"/>
                  </a:lnTo>
                  <a:lnTo>
                    <a:pt x="247" y="739"/>
                  </a:lnTo>
                  <a:lnTo>
                    <a:pt x="247" y="751"/>
                  </a:lnTo>
                  <a:lnTo>
                    <a:pt x="245" y="770"/>
                  </a:lnTo>
                  <a:lnTo>
                    <a:pt x="241" y="785"/>
                  </a:lnTo>
                  <a:lnTo>
                    <a:pt x="236" y="798"/>
                  </a:lnTo>
                  <a:lnTo>
                    <a:pt x="228" y="806"/>
                  </a:lnTo>
                  <a:lnTo>
                    <a:pt x="217" y="806"/>
                  </a:lnTo>
                  <a:lnTo>
                    <a:pt x="198" y="798"/>
                  </a:lnTo>
                  <a:lnTo>
                    <a:pt x="184" y="781"/>
                  </a:lnTo>
                  <a:lnTo>
                    <a:pt x="183" y="770"/>
                  </a:lnTo>
                  <a:lnTo>
                    <a:pt x="179" y="756"/>
                  </a:lnTo>
                  <a:lnTo>
                    <a:pt x="179" y="743"/>
                  </a:lnTo>
                  <a:lnTo>
                    <a:pt x="179" y="735"/>
                  </a:lnTo>
                  <a:lnTo>
                    <a:pt x="179" y="728"/>
                  </a:lnTo>
                  <a:lnTo>
                    <a:pt x="179" y="720"/>
                  </a:lnTo>
                  <a:lnTo>
                    <a:pt x="179" y="713"/>
                  </a:lnTo>
                  <a:lnTo>
                    <a:pt x="179" y="705"/>
                  </a:lnTo>
                  <a:lnTo>
                    <a:pt x="181" y="697"/>
                  </a:lnTo>
                  <a:lnTo>
                    <a:pt x="183" y="669"/>
                  </a:lnTo>
                  <a:lnTo>
                    <a:pt x="183" y="663"/>
                  </a:lnTo>
                  <a:lnTo>
                    <a:pt x="183" y="657"/>
                  </a:lnTo>
                  <a:lnTo>
                    <a:pt x="184" y="652"/>
                  </a:lnTo>
                  <a:lnTo>
                    <a:pt x="184" y="646"/>
                  </a:lnTo>
                  <a:lnTo>
                    <a:pt x="183" y="635"/>
                  </a:lnTo>
                  <a:lnTo>
                    <a:pt x="183" y="627"/>
                  </a:lnTo>
                  <a:lnTo>
                    <a:pt x="179" y="625"/>
                  </a:lnTo>
                  <a:lnTo>
                    <a:pt x="177" y="629"/>
                  </a:lnTo>
                  <a:lnTo>
                    <a:pt x="175" y="638"/>
                  </a:lnTo>
                  <a:lnTo>
                    <a:pt x="169" y="665"/>
                  </a:lnTo>
                  <a:lnTo>
                    <a:pt x="164" y="699"/>
                  </a:lnTo>
                  <a:lnTo>
                    <a:pt x="154" y="735"/>
                  </a:lnTo>
                  <a:lnTo>
                    <a:pt x="144" y="770"/>
                  </a:lnTo>
                  <a:lnTo>
                    <a:pt x="137" y="783"/>
                  </a:lnTo>
                  <a:lnTo>
                    <a:pt x="129" y="796"/>
                  </a:lnTo>
                  <a:lnTo>
                    <a:pt x="125" y="800"/>
                  </a:lnTo>
                  <a:lnTo>
                    <a:pt x="120" y="804"/>
                  </a:lnTo>
                  <a:lnTo>
                    <a:pt x="110" y="809"/>
                  </a:lnTo>
                  <a:lnTo>
                    <a:pt x="101" y="811"/>
                  </a:lnTo>
                  <a:lnTo>
                    <a:pt x="93" y="813"/>
                  </a:lnTo>
                  <a:lnTo>
                    <a:pt x="78" y="813"/>
                  </a:lnTo>
                  <a:lnTo>
                    <a:pt x="59" y="804"/>
                  </a:lnTo>
                  <a:lnTo>
                    <a:pt x="53" y="796"/>
                  </a:lnTo>
                  <a:lnTo>
                    <a:pt x="53" y="785"/>
                  </a:lnTo>
                  <a:lnTo>
                    <a:pt x="55" y="775"/>
                  </a:lnTo>
                  <a:lnTo>
                    <a:pt x="59" y="764"/>
                  </a:lnTo>
                  <a:lnTo>
                    <a:pt x="63" y="758"/>
                  </a:lnTo>
                  <a:lnTo>
                    <a:pt x="67" y="754"/>
                  </a:lnTo>
                  <a:lnTo>
                    <a:pt x="74" y="743"/>
                  </a:lnTo>
                  <a:lnTo>
                    <a:pt x="78" y="739"/>
                  </a:lnTo>
                  <a:lnTo>
                    <a:pt x="82" y="733"/>
                  </a:lnTo>
                  <a:lnTo>
                    <a:pt x="87" y="726"/>
                  </a:lnTo>
                  <a:lnTo>
                    <a:pt x="93" y="713"/>
                  </a:lnTo>
                  <a:lnTo>
                    <a:pt x="91" y="709"/>
                  </a:lnTo>
                  <a:lnTo>
                    <a:pt x="86" y="707"/>
                  </a:lnTo>
                  <a:lnTo>
                    <a:pt x="61" y="703"/>
                  </a:lnTo>
                  <a:lnTo>
                    <a:pt x="29" y="695"/>
                  </a:lnTo>
                  <a:lnTo>
                    <a:pt x="10" y="684"/>
                  </a:lnTo>
                  <a:lnTo>
                    <a:pt x="8" y="680"/>
                  </a:lnTo>
                  <a:lnTo>
                    <a:pt x="10" y="676"/>
                  </a:lnTo>
                  <a:lnTo>
                    <a:pt x="11" y="671"/>
                  </a:lnTo>
                  <a:lnTo>
                    <a:pt x="17" y="665"/>
                  </a:lnTo>
                  <a:lnTo>
                    <a:pt x="25" y="661"/>
                  </a:lnTo>
                  <a:lnTo>
                    <a:pt x="34" y="657"/>
                  </a:lnTo>
                  <a:lnTo>
                    <a:pt x="42" y="654"/>
                  </a:lnTo>
                  <a:lnTo>
                    <a:pt x="51" y="652"/>
                  </a:lnTo>
                  <a:lnTo>
                    <a:pt x="68" y="646"/>
                  </a:lnTo>
                  <a:lnTo>
                    <a:pt x="86" y="642"/>
                  </a:lnTo>
                  <a:lnTo>
                    <a:pt x="103" y="638"/>
                  </a:lnTo>
                  <a:lnTo>
                    <a:pt x="114" y="633"/>
                  </a:lnTo>
                  <a:lnTo>
                    <a:pt x="122" y="625"/>
                  </a:lnTo>
                  <a:lnTo>
                    <a:pt x="124" y="614"/>
                  </a:lnTo>
                  <a:lnTo>
                    <a:pt x="122" y="610"/>
                  </a:lnTo>
                  <a:lnTo>
                    <a:pt x="118" y="604"/>
                  </a:lnTo>
                  <a:lnTo>
                    <a:pt x="101" y="595"/>
                  </a:lnTo>
                  <a:lnTo>
                    <a:pt x="55" y="581"/>
                  </a:lnTo>
                  <a:lnTo>
                    <a:pt x="13" y="566"/>
                  </a:lnTo>
                  <a:lnTo>
                    <a:pt x="4" y="555"/>
                  </a:lnTo>
                  <a:lnTo>
                    <a:pt x="2" y="549"/>
                  </a:lnTo>
                  <a:lnTo>
                    <a:pt x="4" y="543"/>
                  </a:lnTo>
                  <a:lnTo>
                    <a:pt x="10" y="538"/>
                  </a:lnTo>
                  <a:lnTo>
                    <a:pt x="15" y="532"/>
                  </a:lnTo>
                  <a:lnTo>
                    <a:pt x="23" y="528"/>
                  </a:lnTo>
                  <a:lnTo>
                    <a:pt x="30" y="526"/>
                  </a:lnTo>
                  <a:lnTo>
                    <a:pt x="49" y="522"/>
                  </a:lnTo>
                  <a:lnTo>
                    <a:pt x="70" y="522"/>
                  </a:lnTo>
                  <a:lnTo>
                    <a:pt x="93" y="521"/>
                  </a:lnTo>
                  <a:lnTo>
                    <a:pt x="114" y="521"/>
                  </a:lnTo>
                  <a:lnTo>
                    <a:pt x="146" y="509"/>
                  </a:lnTo>
                  <a:lnTo>
                    <a:pt x="158" y="500"/>
                  </a:lnTo>
                  <a:lnTo>
                    <a:pt x="164" y="490"/>
                  </a:lnTo>
                  <a:lnTo>
                    <a:pt x="167" y="481"/>
                  </a:lnTo>
                  <a:lnTo>
                    <a:pt x="167" y="477"/>
                  </a:lnTo>
                  <a:lnTo>
                    <a:pt x="165" y="471"/>
                  </a:lnTo>
                  <a:lnTo>
                    <a:pt x="160" y="464"/>
                  </a:lnTo>
                  <a:lnTo>
                    <a:pt x="152" y="458"/>
                  </a:lnTo>
                  <a:lnTo>
                    <a:pt x="124" y="450"/>
                  </a:lnTo>
                  <a:lnTo>
                    <a:pt x="93" y="454"/>
                  </a:lnTo>
                  <a:lnTo>
                    <a:pt x="80" y="458"/>
                  </a:lnTo>
                  <a:lnTo>
                    <a:pt x="68" y="462"/>
                  </a:lnTo>
                  <a:lnTo>
                    <a:pt x="57" y="465"/>
                  </a:lnTo>
                  <a:lnTo>
                    <a:pt x="44" y="465"/>
                  </a:lnTo>
                  <a:lnTo>
                    <a:pt x="17" y="462"/>
                  </a:lnTo>
                  <a:lnTo>
                    <a:pt x="4" y="452"/>
                  </a:lnTo>
                  <a:lnTo>
                    <a:pt x="0" y="439"/>
                  </a:lnTo>
                  <a:lnTo>
                    <a:pt x="0" y="424"/>
                  </a:lnTo>
                  <a:lnTo>
                    <a:pt x="4" y="405"/>
                  </a:lnTo>
                  <a:lnTo>
                    <a:pt x="8" y="397"/>
                  </a:lnTo>
                  <a:lnTo>
                    <a:pt x="13" y="387"/>
                  </a:lnTo>
                  <a:lnTo>
                    <a:pt x="19" y="382"/>
                  </a:lnTo>
                  <a:lnTo>
                    <a:pt x="27" y="374"/>
                  </a:lnTo>
                  <a:lnTo>
                    <a:pt x="32" y="368"/>
                  </a:lnTo>
                  <a:lnTo>
                    <a:pt x="42" y="365"/>
                  </a:lnTo>
                  <a:lnTo>
                    <a:pt x="51" y="361"/>
                  </a:lnTo>
                  <a:lnTo>
                    <a:pt x="61" y="361"/>
                  </a:lnTo>
                  <a:lnTo>
                    <a:pt x="82" y="361"/>
                  </a:lnTo>
                  <a:lnTo>
                    <a:pt x="106" y="365"/>
                  </a:lnTo>
                  <a:lnTo>
                    <a:pt x="158" y="374"/>
                  </a:lnTo>
                  <a:lnTo>
                    <a:pt x="202" y="376"/>
                  </a:lnTo>
                  <a:lnTo>
                    <a:pt x="215" y="372"/>
                  </a:lnTo>
                  <a:lnTo>
                    <a:pt x="222" y="363"/>
                  </a:lnTo>
                  <a:lnTo>
                    <a:pt x="222" y="357"/>
                  </a:lnTo>
                  <a:lnTo>
                    <a:pt x="221" y="353"/>
                  </a:lnTo>
                  <a:lnTo>
                    <a:pt x="209" y="348"/>
                  </a:lnTo>
                  <a:lnTo>
                    <a:pt x="169" y="344"/>
                  </a:lnTo>
                  <a:lnTo>
                    <a:pt x="146" y="342"/>
                  </a:lnTo>
                  <a:lnTo>
                    <a:pt x="127" y="338"/>
                  </a:lnTo>
                  <a:lnTo>
                    <a:pt x="112" y="330"/>
                  </a:lnTo>
                  <a:lnTo>
                    <a:pt x="105" y="319"/>
                  </a:lnTo>
                  <a:lnTo>
                    <a:pt x="105" y="311"/>
                  </a:lnTo>
                  <a:lnTo>
                    <a:pt x="108" y="302"/>
                  </a:lnTo>
                  <a:lnTo>
                    <a:pt x="114" y="289"/>
                  </a:lnTo>
                  <a:lnTo>
                    <a:pt x="116" y="285"/>
                  </a:lnTo>
                  <a:lnTo>
                    <a:pt x="120" y="277"/>
                  </a:lnTo>
                  <a:lnTo>
                    <a:pt x="125" y="272"/>
                  </a:lnTo>
                  <a:lnTo>
                    <a:pt x="129" y="264"/>
                  </a:lnTo>
                  <a:lnTo>
                    <a:pt x="135" y="258"/>
                  </a:lnTo>
                  <a:lnTo>
                    <a:pt x="141" y="251"/>
                  </a:lnTo>
                  <a:lnTo>
                    <a:pt x="144" y="243"/>
                  </a:lnTo>
                  <a:lnTo>
                    <a:pt x="152" y="237"/>
                  </a:lnTo>
                  <a:lnTo>
                    <a:pt x="158" y="230"/>
                  </a:lnTo>
                  <a:lnTo>
                    <a:pt x="165" y="224"/>
                  </a:lnTo>
                  <a:lnTo>
                    <a:pt x="171" y="216"/>
                  </a:lnTo>
                  <a:lnTo>
                    <a:pt x="179" y="211"/>
                  </a:lnTo>
                  <a:lnTo>
                    <a:pt x="186" y="205"/>
                  </a:lnTo>
                  <a:lnTo>
                    <a:pt x="194" y="199"/>
                  </a:lnTo>
                  <a:lnTo>
                    <a:pt x="202" y="194"/>
                  </a:lnTo>
                  <a:lnTo>
                    <a:pt x="209" y="188"/>
                  </a:lnTo>
                  <a:lnTo>
                    <a:pt x="217" y="184"/>
                  </a:lnTo>
                  <a:lnTo>
                    <a:pt x="224" y="178"/>
                  </a:lnTo>
                  <a:lnTo>
                    <a:pt x="232" y="175"/>
                  </a:lnTo>
                  <a:lnTo>
                    <a:pt x="240" y="173"/>
                  </a:lnTo>
                  <a:lnTo>
                    <a:pt x="255" y="167"/>
                  </a:lnTo>
                  <a:lnTo>
                    <a:pt x="268" y="165"/>
                  </a:lnTo>
                  <a:lnTo>
                    <a:pt x="281" y="165"/>
                  </a:lnTo>
                  <a:lnTo>
                    <a:pt x="308" y="167"/>
                  </a:lnTo>
                  <a:lnTo>
                    <a:pt x="331" y="163"/>
                  </a:lnTo>
                  <a:lnTo>
                    <a:pt x="352" y="156"/>
                  </a:lnTo>
                  <a:lnTo>
                    <a:pt x="359" y="152"/>
                  </a:lnTo>
                  <a:lnTo>
                    <a:pt x="369" y="146"/>
                  </a:lnTo>
                  <a:lnTo>
                    <a:pt x="376" y="140"/>
                  </a:lnTo>
                  <a:lnTo>
                    <a:pt x="382" y="135"/>
                  </a:lnTo>
                  <a:lnTo>
                    <a:pt x="394" y="127"/>
                  </a:lnTo>
                  <a:lnTo>
                    <a:pt x="399" y="119"/>
                  </a:lnTo>
                  <a:lnTo>
                    <a:pt x="401" y="118"/>
                  </a:lnTo>
                  <a:lnTo>
                    <a:pt x="337" y="237"/>
                  </a:lnTo>
                  <a:lnTo>
                    <a:pt x="152" y="296"/>
                  </a:lnTo>
                  <a:lnTo>
                    <a:pt x="318" y="275"/>
                  </a:lnTo>
                  <a:lnTo>
                    <a:pt x="238" y="416"/>
                  </a:lnTo>
                  <a:lnTo>
                    <a:pt x="53" y="406"/>
                  </a:lnTo>
                  <a:lnTo>
                    <a:pt x="224" y="446"/>
                  </a:lnTo>
                  <a:lnTo>
                    <a:pt x="175" y="541"/>
                  </a:lnTo>
                  <a:lnTo>
                    <a:pt x="42" y="549"/>
                  </a:lnTo>
                  <a:lnTo>
                    <a:pt x="162" y="568"/>
                  </a:lnTo>
                  <a:lnTo>
                    <a:pt x="127" y="648"/>
                  </a:lnTo>
                  <a:lnTo>
                    <a:pt x="53" y="676"/>
                  </a:lnTo>
                  <a:lnTo>
                    <a:pt x="127" y="673"/>
                  </a:lnTo>
                  <a:lnTo>
                    <a:pt x="97" y="787"/>
                  </a:lnTo>
                  <a:lnTo>
                    <a:pt x="150" y="646"/>
                  </a:lnTo>
                  <a:lnTo>
                    <a:pt x="200" y="543"/>
                  </a:lnTo>
                  <a:lnTo>
                    <a:pt x="209" y="764"/>
                  </a:lnTo>
                  <a:lnTo>
                    <a:pt x="222" y="507"/>
                  </a:lnTo>
                  <a:lnTo>
                    <a:pt x="266" y="431"/>
                  </a:lnTo>
                  <a:lnTo>
                    <a:pt x="314" y="627"/>
                  </a:lnTo>
                  <a:lnTo>
                    <a:pt x="289" y="399"/>
                  </a:lnTo>
                  <a:lnTo>
                    <a:pt x="350" y="285"/>
                  </a:lnTo>
                  <a:lnTo>
                    <a:pt x="424" y="437"/>
                  </a:lnTo>
                  <a:lnTo>
                    <a:pt x="367" y="251"/>
                  </a:lnTo>
                  <a:lnTo>
                    <a:pt x="375" y="235"/>
                  </a:lnTo>
                  <a:lnTo>
                    <a:pt x="380" y="218"/>
                  </a:lnTo>
                  <a:lnTo>
                    <a:pt x="390" y="197"/>
                  </a:lnTo>
                  <a:lnTo>
                    <a:pt x="399" y="175"/>
                  </a:lnTo>
                  <a:lnTo>
                    <a:pt x="411" y="152"/>
                  </a:lnTo>
                  <a:lnTo>
                    <a:pt x="414" y="146"/>
                  </a:lnTo>
                  <a:lnTo>
                    <a:pt x="416" y="142"/>
                  </a:lnTo>
                  <a:lnTo>
                    <a:pt x="418" y="137"/>
                  </a:lnTo>
                  <a:lnTo>
                    <a:pt x="422" y="131"/>
                  </a:lnTo>
                  <a:lnTo>
                    <a:pt x="424" y="127"/>
                  </a:lnTo>
                  <a:lnTo>
                    <a:pt x="428" y="123"/>
                  </a:lnTo>
                  <a:lnTo>
                    <a:pt x="432" y="116"/>
                  </a:lnTo>
                  <a:lnTo>
                    <a:pt x="439" y="108"/>
                  </a:lnTo>
                  <a:lnTo>
                    <a:pt x="443" y="104"/>
                  </a:lnTo>
                  <a:lnTo>
                    <a:pt x="447" y="99"/>
                  </a:lnTo>
                  <a:lnTo>
                    <a:pt x="451" y="95"/>
                  </a:lnTo>
                  <a:lnTo>
                    <a:pt x="456" y="91"/>
                  </a:lnTo>
                  <a:lnTo>
                    <a:pt x="460" y="85"/>
                  </a:lnTo>
                  <a:lnTo>
                    <a:pt x="466" y="81"/>
                  </a:lnTo>
                  <a:lnTo>
                    <a:pt x="472" y="76"/>
                  </a:lnTo>
                  <a:lnTo>
                    <a:pt x="477" y="72"/>
                  </a:lnTo>
                  <a:lnTo>
                    <a:pt x="483" y="66"/>
                  </a:lnTo>
                  <a:lnTo>
                    <a:pt x="489" y="62"/>
                  </a:lnTo>
                  <a:lnTo>
                    <a:pt x="494" y="57"/>
                  </a:lnTo>
                  <a:lnTo>
                    <a:pt x="502" y="53"/>
                  </a:lnTo>
                  <a:lnTo>
                    <a:pt x="508" y="47"/>
                  </a:lnTo>
                  <a:lnTo>
                    <a:pt x="513" y="43"/>
                  </a:lnTo>
                  <a:lnTo>
                    <a:pt x="525" y="34"/>
                  </a:lnTo>
                  <a:lnTo>
                    <a:pt x="530" y="30"/>
                  </a:lnTo>
                  <a:lnTo>
                    <a:pt x="536" y="26"/>
                  </a:lnTo>
                  <a:lnTo>
                    <a:pt x="546" y="19"/>
                  </a:lnTo>
                  <a:lnTo>
                    <a:pt x="555" y="13"/>
                  </a:lnTo>
                  <a:lnTo>
                    <a:pt x="563" y="7"/>
                  </a:lnTo>
                  <a:lnTo>
                    <a:pt x="568" y="4"/>
                  </a:lnTo>
                  <a:lnTo>
                    <a:pt x="572" y="0"/>
                  </a:lnTo>
                  <a:lnTo>
                    <a:pt x="542" y="114"/>
                  </a:lnTo>
                  <a:lnTo>
                    <a:pt x="534" y="110"/>
                  </a:lnTo>
                  <a:lnTo>
                    <a:pt x="510" y="110"/>
                  </a:lnTo>
                  <a:lnTo>
                    <a:pt x="479" y="118"/>
                  </a:lnTo>
                  <a:lnTo>
                    <a:pt x="479" y="11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8484" name="Freeform 52"/>
            <p:cNvSpPr>
              <a:spLocks/>
            </p:cNvSpPr>
            <p:nvPr/>
          </p:nvSpPr>
          <p:spPr bwMode="auto">
            <a:xfrm>
              <a:off x="240" y="480"/>
              <a:ext cx="432" cy="2064"/>
            </a:xfrm>
            <a:custGeom>
              <a:avLst/>
              <a:gdLst/>
              <a:ahLst/>
              <a:cxnLst>
                <a:cxn ang="0">
                  <a:pos x="703" y="331"/>
                </a:cxn>
                <a:cxn ang="0">
                  <a:pos x="699" y="488"/>
                </a:cxn>
                <a:cxn ang="0">
                  <a:pos x="737" y="576"/>
                </a:cxn>
                <a:cxn ang="0">
                  <a:pos x="783" y="656"/>
                </a:cxn>
                <a:cxn ang="0">
                  <a:pos x="838" y="745"/>
                </a:cxn>
                <a:cxn ang="0">
                  <a:pos x="882" y="914"/>
                </a:cxn>
                <a:cxn ang="0">
                  <a:pos x="855" y="1011"/>
                </a:cxn>
                <a:cxn ang="0">
                  <a:pos x="810" y="1093"/>
                </a:cxn>
                <a:cxn ang="0">
                  <a:pos x="783" y="1040"/>
                </a:cxn>
                <a:cxn ang="0">
                  <a:pos x="741" y="952"/>
                </a:cxn>
                <a:cxn ang="0">
                  <a:pos x="650" y="971"/>
                </a:cxn>
                <a:cxn ang="0">
                  <a:pos x="669" y="1099"/>
                </a:cxn>
                <a:cxn ang="0">
                  <a:pos x="739" y="1215"/>
                </a:cxn>
                <a:cxn ang="0">
                  <a:pos x="764" y="1342"/>
                </a:cxn>
                <a:cxn ang="0">
                  <a:pos x="650" y="1348"/>
                </a:cxn>
                <a:cxn ang="0">
                  <a:pos x="585" y="1228"/>
                </a:cxn>
                <a:cxn ang="0">
                  <a:pos x="528" y="1241"/>
                </a:cxn>
                <a:cxn ang="0">
                  <a:pos x="564" y="1353"/>
                </a:cxn>
                <a:cxn ang="0">
                  <a:pos x="589" y="1420"/>
                </a:cxn>
                <a:cxn ang="0">
                  <a:pos x="616" y="1498"/>
                </a:cxn>
                <a:cxn ang="0">
                  <a:pos x="644" y="1640"/>
                </a:cxn>
                <a:cxn ang="0">
                  <a:pos x="524" y="1642"/>
                </a:cxn>
                <a:cxn ang="0">
                  <a:pos x="490" y="1538"/>
                </a:cxn>
                <a:cxn ang="0">
                  <a:pos x="466" y="1420"/>
                </a:cxn>
                <a:cxn ang="0">
                  <a:pos x="443" y="1403"/>
                </a:cxn>
                <a:cxn ang="0">
                  <a:pos x="441" y="1718"/>
                </a:cxn>
                <a:cxn ang="0">
                  <a:pos x="355" y="1781"/>
                </a:cxn>
                <a:cxn ang="0">
                  <a:pos x="298" y="1686"/>
                </a:cxn>
                <a:cxn ang="0">
                  <a:pos x="331" y="1583"/>
                </a:cxn>
                <a:cxn ang="0">
                  <a:pos x="154" y="1568"/>
                </a:cxn>
                <a:cxn ang="0">
                  <a:pos x="203" y="1502"/>
                </a:cxn>
                <a:cxn ang="0">
                  <a:pos x="336" y="1405"/>
                </a:cxn>
                <a:cxn ang="0">
                  <a:pos x="104" y="1353"/>
                </a:cxn>
                <a:cxn ang="0">
                  <a:pos x="99" y="1279"/>
                </a:cxn>
                <a:cxn ang="0">
                  <a:pos x="323" y="1177"/>
                </a:cxn>
                <a:cxn ang="0">
                  <a:pos x="323" y="1085"/>
                </a:cxn>
                <a:cxn ang="0">
                  <a:pos x="129" y="1142"/>
                </a:cxn>
                <a:cxn ang="0">
                  <a:pos x="0" y="1059"/>
                </a:cxn>
                <a:cxn ang="0">
                  <a:pos x="49" y="962"/>
                </a:cxn>
                <a:cxn ang="0">
                  <a:pos x="353" y="901"/>
                </a:cxn>
                <a:cxn ang="0">
                  <a:pos x="273" y="855"/>
                </a:cxn>
                <a:cxn ang="0">
                  <a:pos x="138" y="810"/>
                </a:cxn>
                <a:cxn ang="0">
                  <a:pos x="165" y="713"/>
                </a:cxn>
                <a:cxn ang="0">
                  <a:pos x="213" y="618"/>
                </a:cxn>
                <a:cxn ang="0">
                  <a:pos x="277" y="532"/>
                </a:cxn>
                <a:cxn ang="0">
                  <a:pos x="391" y="464"/>
                </a:cxn>
                <a:cxn ang="0">
                  <a:pos x="553" y="367"/>
                </a:cxn>
                <a:cxn ang="0">
                  <a:pos x="216" y="777"/>
                </a:cxn>
                <a:cxn ang="0">
                  <a:pos x="148" y="1308"/>
                </a:cxn>
                <a:cxn ang="0">
                  <a:pos x="403" y="1429"/>
                </a:cxn>
                <a:cxn ang="0">
                  <a:pos x="526" y="893"/>
                </a:cxn>
                <a:cxn ang="0">
                  <a:pos x="608" y="466"/>
                </a:cxn>
                <a:cxn ang="0">
                  <a:pos x="635" y="327"/>
                </a:cxn>
                <a:cxn ang="0">
                  <a:pos x="661" y="253"/>
                </a:cxn>
                <a:cxn ang="0">
                  <a:pos x="705" y="184"/>
                </a:cxn>
                <a:cxn ang="0">
                  <a:pos x="756" y="112"/>
                </a:cxn>
                <a:cxn ang="0">
                  <a:pos x="831" y="19"/>
                </a:cxn>
                <a:cxn ang="0">
                  <a:pos x="734" y="268"/>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lnTo>
                    <a:pt x="734" y="26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8485" name="Freeform 53"/>
            <p:cNvSpPr>
              <a:spLocks/>
            </p:cNvSpPr>
            <p:nvPr/>
          </p:nvSpPr>
          <p:spPr bwMode="auto">
            <a:xfrm rot="-4460609">
              <a:off x="506" y="250"/>
              <a:ext cx="466" cy="230"/>
            </a:xfrm>
            <a:custGeom>
              <a:avLst/>
              <a:gdLst/>
              <a:ahLst/>
              <a:cxnLst>
                <a:cxn ang="0">
                  <a:pos x="184" y="311"/>
                </a:cxn>
                <a:cxn ang="0">
                  <a:pos x="256" y="273"/>
                </a:cxn>
                <a:cxn ang="0">
                  <a:pos x="287" y="234"/>
                </a:cxn>
                <a:cxn ang="0">
                  <a:pos x="309" y="194"/>
                </a:cxn>
                <a:cxn ang="0">
                  <a:pos x="336" y="146"/>
                </a:cxn>
                <a:cxn ang="0">
                  <a:pos x="401" y="83"/>
                </a:cxn>
                <a:cxn ang="0">
                  <a:pos x="452" y="70"/>
                </a:cxn>
                <a:cxn ang="0">
                  <a:pos x="500" y="70"/>
                </a:cxn>
                <a:cxn ang="0">
                  <a:pos x="482" y="95"/>
                </a:cxn>
                <a:cxn ang="0">
                  <a:pos x="454" y="137"/>
                </a:cxn>
                <a:cxn ang="0">
                  <a:pos x="486" y="173"/>
                </a:cxn>
                <a:cxn ang="0">
                  <a:pos x="538" y="131"/>
                </a:cxn>
                <a:cxn ang="0">
                  <a:pos x="572" y="70"/>
                </a:cxn>
                <a:cxn ang="0">
                  <a:pos x="623" y="28"/>
                </a:cxn>
                <a:cxn ang="0">
                  <a:pos x="654" y="78"/>
                </a:cxn>
                <a:cxn ang="0">
                  <a:pos x="617" y="137"/>
                </a:cxn>
                <a:cxn ang="0">
                  <a:pos x="638" y="157"/>
                </a:cxn>
                <a:cxn ang="0">
                  <a:pos x="678" y="114"/>
                </a:cxn>
                <a:cxn ang="0">
                  <a:pos x="703" y="87"/>
                </a:cxn>
                <a:cxn ang="0">
                  <a:pos x="732" y="53"/>
                </a:cxn>
                <a:cxn ang="0">
                  <a:pos x="787" y="5"/>
                </a:cxn>
                <a:cxn ang="0">
                  <a:pos x="819" y="59"/>
                </a:cxn>
                <a:cxn ang="0">
                  <a:pos x="781" y="100"/>
                </a:cxn>
                <a:cxn ang="0">
                  <a:pos x="733" y="140"/>
                </a:cxn>
                <a:cxn ang="0">
                  <a:pos x="732" y="156"/>
                </a:cxn>
                <a:cxn ang="0">
                  <a:pos x="874" y="76"/>
                </a:cxn>
                <a:cxn ang="0">
                  <a:pos x="924" y="99"/>
                </a:cxn>
                <a:cxn ang="0">
                  <a:pos x="895" y="148"/>
                </a:cxn>
                <a:cxn ang="0">
                  <a:pos x="842" y="161"/>
                </a:cxn>
                <a:cxn ang="0">
                  <a:pos x="880" y="243"/>
                </a:cxn>
                <a:cxn ang="0">
                  <a:pos x="838" y="239"/>
                </a:cxn>
                <a:cxn ang="0">
                  <a:pos x="760" y="203"/>
                </a:cxn>
                <a:cxn ang="0">
                  <a:pos x="796" y="321"/>
                </a:cxn>
                <a:cxn ang="0">
                  <a:pos x="764" y="342"/>
                </a:cxn>
                <a:cxn ang="0">
                  <a:pos x="661" y="268"/>
                </a:cxn>
                <a:cxn ang="0">
                  <a:pos x="619" y="291"/>
                </a:cxn>
                <a:cxn ang="0">
                  <a:pos x="695" y="363"/>
                </a:cxn>
                <a:cxn ang="0">
                  <a:pos x="692" y="443"/>
                </a:cxn>
                <a:cxn ang="0">
                  <a:pos x="635" y="445"/>
                </a:cxn>
                <a:cxn ang="0">
                  <a:pos x="530" y="325"/>
                </a:cxn>
                <a:cxn ang="0">
                  <a:pos x="530" y="370"/>
                </a:cxn>
                <a:cxn ang="0">
                  <a:pos x="543" y="445"/>
                </a:cxn>
                <a:cxn ang="0">
                  <a:pos x="494" y="456"/>
                </a:cxn>
                <a:cxn ang="0">
                  <a:pos x="439" y="460"/>
                </a:cxn>
                <a:cxn ang="0">
                  <a:pos x="384" y="452"/>
                </a:cxn>
                <a:cxn ang="0">
                  <a:pos x="325" y="418"/>
                </a:cxn>
                <a:cxn ang="0">
                  <a:pos x="241" y="370"/>
                </a:cxn>
                <a:cxn ang="0">
                  <a:pos x="509" y="416"/>
                </a:cxn>
                <a:cxn ang="0">
                  <a:pos x="764" y="311"/>
                </a:cxn>
                <a:cxn ang="0">
                  <a:pos x="754" y="167"/>
                </a:cxn>
                <a:cxn ang="0">
                  <a:pos x="482" y="249"/>
                </a:cxn>
                <a:cxn ang="0">
                  <a:pos x="270" y="321"/>
                </a:cxn>
                <a:cxn ang="0">
                  <a:pos x="201" y="344"/>
                </a:cxn>
                <a:cxn ang="0">
                  <a:pos x="159" y="349"/>
                </a:cxn>
                <a:cxn ang="0">
                  <a:pos x="119" y="348"/>
                </a:cxn>
                <a:cxn ang="0">
                  <a:pos x="74" y="344"/>
                </a:cxn>
                <a:cxn ang="0">
                  <a:pos x="13" y="334"/>
                </a:cxn>
                <a:cxn ang="0">
                  <a:pos x="150" y="313"/>
                </a:cxn>
              </a:cxnLst>
              <a:rect l="0" t="0" r="r" b="b"/>
              <a:pathLst>
                <a:path w="931" h="460">
                  <a:moveTo>
                    <a:pt x="150" y="313"/>
                  </a:moveTo>
                  <a:lnTo>
                    <a:pt x="154" y="315"/>
                  </a:lnTo>
                  <a:lnTo>
                    <a:pt x="161" y="315"/>
                  </a:lnTo>
                  <a:lnTo>
                    <a:pt x="169" y="315"/>
                  </a:lnTo>
                  <a:lnTo>
                    <a:pt x="176" y="313"/>
                  </a:lnTo>
                  <a:lnTo>
                    <a:pt x="184" y="311"/>
                  </a:lnTo>
                  <a:lnTo>
                    <a:pt x="193" y="310"/>
                  </a:lnTo>
                  <a:lnTo>
                    <a:pt x="214" y="302"/>
                  </a:lnTo>
                  <a:lnTo>
                    <a:pt x="235" y="291"/>
                  </a:lnTo>
                  <a:lnTo>
                    <a:pt x="247" y="283"/>
                  </a:lnTo>
                  <a:lnTo>
                    <a:pt x="252" y="277"/>
                  </a:lnTo>
                  <a:lnTo>
                    <a:pt x="256" y="273"/>
                  </a:lnTo>
                  <a:lnTo>
                    <a:pt x="262" y="268"/>
                  </a:lnTo>
                  <a:lnTo>
                    <a:pt x="268" y="262"/>
                  </a:lnTo>
                  <a:lnTo>
                    <a:pt x="271" y="254"/>
                  </a:lnTo>
                  <a:lnTo>
                    <a:pt x="277" y="249"/>
                  </a:lnTo>
                  <a:lnTo>
                    <a:pt x="281" y="241"/>
                  </a:lnTo>
                  <a:lnTo>
                    <a:pt x="287" y="234"/>
                  </a:lnTo>
                  <a:lnTo>
                    <a:pt x="290" y="226"/>
                  </a:lnTo>
                  <a:lnTo>
                    <a:pt x="294" y="220"/>
                  </a:lnTo>
                  <a:lnTo>
                    <a:pt x="298" y="213"/>
                  </a:lnTo>
                  <a:lnTo>
                    <a:pt x="304" y="207"/>
                  </a:lnTo>
                  <a:lnTo>
                    <a:pt x="306" y="199"/>
                  </a:lnTo>
                  <a:lnTo>
                    <a:pt x="309" y="194"/>
                  </a:lnTo>
                  <a:lnTo>
                    <a:pt x="313" y="186"/>
                  </a:lnTo>
                  <a:lnTo>
                    <a:pt x="317" y="180"/>
                  </a:lnTo>
                  <a:lnTo>
                    <a:pt x="323" y="169"/>
                  </a:lnTo>
                  <a:lnTo>
                    <a:pt x="327" y="163"/>
                  </a:lnTo>
                  <a:lnTo>
                    <a:pt x="330" y="156"/>
                  </a:lnTo>
                  <a:lnTo>
                    <a:pt x="336" y="146"/>
                  </a:lnTo>
                  <a:lnTo>
                    <a:pt x="342" y="135"/>
                  </a:lnTo>
                  <a:lnTo>
                    <a:pt x="349" y="125"/>
                  </a:lnTo>
                  <a:lnTo>
                    <a:pt x="357" y="116"/>
                  </a:lnTo>
                  <a:lnTo>
                    <a:pt x="365" y="108"/>
                  </a:lnTo>
                  <a:lnTo>
                    <a:pt x="382" y="93"/>
                  </a:lnTo>
                  <a:lnTo>
                    <a:pt x="401" y="83"/>
                  </a:lnTo>
                  <a:lnTo>
                    <a:pt x="412" y="80"/>
                  </a:lnTo>
                  <a:lnTo>
                    <a:pt x="422" y="76"/>
                  </a:lnTo>
                  <a:lnTo>
                    <a:pt x="427" y="74"/>
                  </a:lnTo>
                  <a:lnTo>
                    <a:pt x="433" y="74"/>
                  </a:lnTo>
                  <a:lnTo>
                    <a:pt x="443" y="72"/>
                  </a:lnTo>
                  <a:lnTo>
                    <a:pt x="452" y="70"/>
                  </a:lnTo>
                  <a:lnTo>
                    <a:pt x="460" y="70"/>
                  </a:lnTo>
                  <a:lnTo>
                    <a:pt x="469" y="68"/>
                  </a:lnTo>
                  <a:lnTo>
                    <a:pt x="477" y="68"/>
                  </a:lnTo>
                  <a:lnTo>
                    <a:pt x="482" y="68"/>
                  </a:lnTo>
                  <a:lnTo>
                    <a:pt x="490" y="70"/>
                  </a:lnTo>
                  <a:lnTo>
                    <a:pt x="500" y="70"/>
                  </a:lnTo>
                  <a:lnTo>
                    <a:pt x="509" y="72"/>
                  </a:lnTo>
                  <a:lnTo>
                    <a:pt x="505" y="74"/>
                  </a:lnTo>
                  <a:lnTo>
                    <a:pt x="498" y="80"/>
                  </a:lnTo>
                  <a:lnTo>
                    <a:pt x="494" y="85"/>
                  </a:lnTo>
                  <a:lnTo>
                    <a:pt x="488" y="91"/>
                  </a:lnTo>
                  <a:lnTo>
                    <a:pt x="482" y="95"/>
                  </a:lnTo>
                  <a:lnTo>
                    <a:pt x="477" y="102"/>
                  </a:lnTo>
                  <a:lnTo>
                    <a:pt x="471" y="108"/>
                  </a:lnTo>
                  <a:lnTo>
                    <a:pt x="467" y="116"/>
                  </a:lnTo>
                  <a:lnTo>
                    <a:pt x="462" y="121"/>
                  </a:lnTo>
                  <a:lnTo>
                    <a:pt x="458" y="129"/>
                  </a:lnTo>
                  <a:lnTo>
                    <a:pt x="454" y="137"/>
                  </a:lnTo>
                  <a:lnTo>
                    <a:pt x="452" y="144"/>
                  </a:lnTo>
                  <a:lnTo>
                    <a:pt x="450" y="156"/>
                  </a:lnTo>
                  <a:lnTo>
                    <a:pt x="454" y="165"/>
                  </a:lnTo>
                  <a:lnTo>
                    <a:pt x="463" y="171"/>
                  </a:lnTo>
                  <a:lnTo>
                    <a:pt x="473" y="175"/>
                  </a:lnTo>
                  <a:lnTo>
                    <a:pt x="486" y="173"/>
                  </a:lnTo>
                  <a:lnTo>
                    <a:pt x="500" y="169"/>
                  </a:lnTo>
                  <a:lnTo>
                    <a:pt x="513" y="161"/>
                  </a:lnTo>
                  <a:lnTo>
                    <a:pt x="524" y="152"/>
                  </a:lnTo>
                  <a:lnTo>
                    <a:pt x="530" y="146"/>
                  </a:lnTo>
                  <a:lnTo>
                    <a:pt x="534" y="138"/>
                  </a:lnTo>
                  <a:lnTo>
                    <a:pt x="538" y="131"/>
                  </a:lnTo>
                  <a:lnTo>
                    <a:pt x="541" y="123"/>
                  </a:lnTo>
                  <a:lnTo>
                    <a:pt x="547" y="114"/>
                  </a:lnTo>
                  <a:lnTo>
                    <a:pt x="553" y="102"/>
                  </a:lnTo>
                  <a:lnTo>
                    <a:pt x="559" y="93"/>
                  </a:lnTo>
                  <a:lnTo>
                    <a:pt x="564" y="81"/>
                  </a:lnTo>
                  <a:lnTo>
                    <a:pt x="572" y="70"/>
                  </a:lnTo>
                  <a:lnTo>
                    <a:pt x="579" y="61"/>
                  </a:lnTo>
                  <a:lnTo>
                    <a:pt x="587" y="51"/>
                  </a:lnTo>
                  <a:lnTo>
                    <a:pt x="595" y="43"/>
                  </a:lnTo>
                  <a:lnTo>
                    <a:pt x="610" y="32"/>
                  </a:lnTo>
                  <a:lnTo>
                    <a:pt x="619" y="28"/>
                  </a:lnTo>
                  <a:lnTo>
                    <a:pt x="623" y="28"/>
                  </a:lnTo>
                  <a:lnTo>
                    <a:pt x="627" y="28"/>
                  </a:lnTo>
                  <a:lnTo>
                    <a:pt x="636" y="30"/>
                  </a:lnTo>
                  <a:lnTo>
                    <a:pt x="646" y="34"/>
                  </a:lnTo>
                  <a:lnTo>
                    <a:pt x="657" y="49"/>
                  </a:lnTo>
                  <a:lnTo>
                    <a:pt x="657" y="66"/>
                  </a:lnTo>
                  <a:lnTo>
                    <a:pt x="654" y="78"/>
                  </a:lnTo>
                  <a:lnTo>
                    <a:pt x="650" y="87"/>
                  </a:lnTo>
                  <a:lnTo>
                    <a:pt x="642" y="97"/>
                  </a:lnTo>
                  <a:lnTo>
                    <a:pt x="636" y="108"/>
                  </a:lnTo>
                  <a:lnTo>
                    <a:pt x="629" y="118"/>
                  </a:lnTo>
                  <a:lnTo>
                    <a:pt x="623" y="127"/>
                  </a:lnTo>
                  <a:lnTo>
                    <a:pt x="617" y="137"/>
                  </a:lnTo>
                  <a:lnTo>
                    <a:pt x="612" y="146"/>
                  </a:lnTo>
                  <a:lnTo>
                    <a:pt x="606" y="159"/>
                  </a:lnTo>
                  <a:lnTo>
                    <a:pt x="612" y="171"/>
                  </a:lnTo>
                  <a:lnTo>
                    <a:pt x="617" y="171"/>
                  </a:lnTo>
                  <a:lnTo>
                    <a:pt x="627" y="167"/>
                  </a:lnTo>
                  <a:lnTo>
                    <a:pt x="638" y="157"/>
                  </a:lnTo>
                  <a:lnTo>
                    <a:pt x="644" y="152"/>
                  </a:lnTo>
                  <a:lnTo>
                    <a:pt x="650" y="146"/>
                  </a:lnTo>
                  <a:lnTo>
                    <a:pt x="657" y="138"/>
                  </a:lnTo>
                  <a:lnTo>
                    <a:pt x="663" y="131"/>
                  </a:lnTo>
                  <a:lnTo>
                    <a:pt x="671" y="121"/>
                  </a:lnTo>
                  <a:lnTo>
                    <a:pt x="678" y="114"/>
                  </a:lnTo>
                  <a:lnTo>
                    <a:pt x="682" y="110"/>
                  </a:lnTo>
                  <a:lnTo>
                    <a:pt x="686" y="104"/>
                  </a:lnTo>
                  <a:lnTo>
                    <a:pt x="690" y="100"/>
                  </a:lnTo>
                  <a:lnTo>
                    <a:pt x="695" y="95"/>
                  </a:lnTo>
                  <a:lnTo>
                    <a:pt x="699" y="91"/>
                  </a:lnTo>
                  <a:lnTo>
                    <a:pt x="703" y="87"/>
                  </a:lnTo>
                  <a:lnTo>
                    <a:pt x="707" y="81"/>
                  </a:lnTo>
                  <a:lnTo>
                    <a:pt x="711" y="78"/>
                  </a:lnTo>
                  <a:lnTo>
                    <a:pt x="718" y="68"/>
                  </a:lnTo>
                  <a:lnTo>
                    <a:pt x="722" y="62"/>
                  </a:lnTo>
                  <a:lnTo>
                    <a:pt x="726" y="59"/>
                  </a:lnTo>
                  <a:lnTo>
                    <a:pt x="732" y="53"/>
                  </a:lnTo>
                  <a:lnTo>
                    <a:pt x="735" y="49"/>
                  </a:lnTo>
                  <a:lnTo>
                    <a:pt x="743" y="42"/>
                  </a:lnTo>
                  <a:lnTo>
                    <a:pt x="751" y="34"/>
                  </a:lnTo>
                  <a:lnTo>
                    <a:pt x="758" y="26"/>
                  </a:lnTo>
                  <a:lnTo>
                    <a:pt x="773" y="13"/>
                  </a:lnTo>
                  <a:lnTo>
                    <a:pt x="787" y="5"/>
                  </a:lnTo>
                  <a:lnTo>
                    <a:pt x="800" y="0"/>
                  </a:lnTo>
                  <a:lnTo>
                    <a:pt x="811" y="0"/>
                  </a:lnTo>
                  <a:lnTo>
                    <a:pt x="819" y="7"/>
                  </a:lnTo>
                  <a:lnTo>
                    <a:pt x="828" y="26"/>
                  </a:lnTo>
                  <a:lnTo>
                    <a:pt x="825" y="47"/>
                  </a:lnTo>
                  <a:lnTo>
                    <a:pt x="819" y="59"/>
                  </a:lnTo>
                  <a:lnTo>
                    <a:pt x="811" y="68"/>
                  </a:lnTo>
                  <a:lnTo>
                    <a:pt x="802" y="80"/>
                  </a:lnTo>
                  <a:lnTo>
                    <a:pt x="796" y="85"/>
                  </a:lnTo>
                  <a:lnTo>
                    <a:pt x="792" y="91"/>
                  </a:lnTo>
                  <a:lnTo>
                    <a:pt x="787" y="95"/>
                  </a:lnTo>
                  <a:lnTo>
                    <a:pt x="781" y="100"/>
                  </a:lnTo>
                  <a:lnTo>
                    <a:pt x="775" y="104"/>
                  </a:lnTo>
                  <a:lnTo>
                    <a:pt x="770" y="110"/>
                  </a:lnTo>
                  <a:lnTo>
                    <a:pt x="749" y="129"/>
                  </a:lnTo>
                  <a:lnTo>
                    <a:pt x="743" y="133"/>
                  </a:lnTo>
                  <a:lnTo>
                    <a:pt x="739" y="137"/>
                  </a:lnTo>
                  <a:lnTo>
                    <a:pt x="733" y="140"/>
                  </a:lnTo>
                  <a:lnTo>
                    <a:pt x="730" y="146"/>
                  </a:lnTo>
                  <a:lnTo>
                    <a:pt x="724" y="152"/>
                  </a:lnTo>
                  <a:lnTo>
                    <a:pt x="718" y="159"/>
                  </a:lnTo>
                  <a:lnTo>
                    <a:pt x="718" y="163"/>
                  </a:lnTo>
                  <a:lnTo>
                    <a:pt x="724" y="161"/>
                  </a:lnTo>
                  <a:lnTo>
                    <a:pt x="732" y="156"/>
                  </a:lnTo>
                  <a:lnTo>
                    <a:pt x="754" y="140"/>
                  </a:lnTo>
                  <a:lnTo>
                    <a:pt x="781" y="121"/>
                  </a:lnTo>
                  <a:lnTo>
                    <a:pt x="813" y="102"/>
                  </a:lnTo>
                  <a:lnTo>
                    <a:pt x="846" y="85"/>
                  </a:lnTo>
                  <a:lnTo>
                    <a:pt x="861" y="80"/>
                  </a:lnTo>
                  <a:lnTo>
                    <a:pt x="874" y="76"/>
                  </a:lnTo>
                  <a:lnTo>
                    <a:pt x="880" y="76"/>
                  </a:lnTo>
                  <a:lnTo>
                    <a:pt x="886" y="76"/>
                  </a:lnTo>
                  <a:lnTo>
                    <a:pt x="897" y="80"/>
                  </a:lnTo>
                  <a:lnTo>
                    <a:pt x="906" y="83"/>
                  </a:lnTo>
                  <a:lnTo>
                    <a:pt x="914" y="89"/>
                  </a:lnTo>
                  <a:lnTo>
                    <a:pt x="924" y="99"/>
                  </a:lnTo>
                  <a:lnTo>
                    <a:pt x="931" y="119"/>
                  </a:lnTo>
                  <a:lnTo>
                    <a:pt x="927" y="129"/>
                  </a:lnTo>
                  <a:lnTo>
                    <a:pt x="922" y="137"/>
                  </a:lnTo>
                  <a:lnTo>
                    <a:pt x="912" y="144"/>
                  </a:lnTo>
                  <a:lnTo>
                    <a:pt x="901" y="148"/>
                  </a:lnTo>
                  <a:lnTo>
                    <a:pt x="895" y="148"/>
                  </a:lnTo>
                  <a:lnTo>
                    <a:pt x="889" y="150"/>
                  </a:lnTo>
                  <a:lnTo>
                    <a:pt x="876" y="152"/>
                  </a:lnTo>
                  <a:lnTo>
                    <a:pt x="870" y="154"/>
                  </a:lnTo>
                  <a:lnTo>
                    <a:pt x="865" y="154"/>
                  </a:lnTo>
                  <a:lnTo>
                    <a:pt x="855" y="156"/>
                  </a:lnTo>
                  <a:lnTo>
                    <a:pt x="842" y="161"/>
                  </a:lnTo>
                  <a:lnTo>
                    <a:pt x="840" y="165"/>
                  </a:lnTo>
                  <a:lnTo>
                    <a:pt x="844" y="169"/>
                  </a:lnTo>
                  <a:lnTo>
                    <a:pt x="859" y="190"/>
                  </a:lnTo>
                  <a:lnTo>
                    <a:pt x="876" y="216"/>
                  </a:lnTo>
                  <a:lnTo>
                    <a:pt x="882" y="239"/>
                  </a:lnTo>
                  <a:lnTo>
                    <a:pt x="880" y="243"/>
                  </a:lnTo>
                  <a:lnTo>
                    <a:pt x="876" y="247"/>
                  </a:lnTo>
                  <a:lnTo>
                    <a:pt x="870" y="247"/>
                  </a:lnTo>
                  <a:lnTo>
                    <a:pt x="863" y="247"/>
                  </a:lnTo>
                  <a:lnTo>
                    <a:pt x="855" y="245"/>
                  </a:lnTo>
                  <a:lnTo>
                    <a:pt x="846" y="241"/>
                  </a:lnTo>
                  <a:lnTo>
                    <a:pt x="838" y="239"/>
                  </a:lnTo>
                  <a:lnTo>
                    <a:pt x="828" y="234"/>
                  </a:lnTo>
                  <a:lnTo>
                    <a:pt x="813" y="226"/>
                  </a:lnTo>
                  <a:lnTo>
                    <a:pt x="798" y="216"/>
                  </a:lnTo>
                  <a:lnTo>
                    <a:pt x="783" y="209"/>
                  </a:lnTo>
                  <a:lnTo>
                    <a:pt x="771" y="203"/>
                  </a:lnTo>
                  <a:lnTo>
                    <a:pt x="760" y="203"/>
                  </a:lnTo>
                  <a:lnTo>
                    <a:pt x="751" y="209"/>
                  </a:lnTo>
                  <a:lnTo>
                    <a:pt x="749" y="215"/>
                  </a:lnTo>
                  <a:lnTo>
                    <a:pt x="749" y="222"/>
                  </a:lnTo>
                  <a:lnTo>
                    <a:pt x="754" y="239"/>
                  </a:lnTo>
                  <a:lnTo>
                    <a:pt x="777" y="281"/>
                  </a:lnTo>
                  <a:lnTo>
                    <a:pt x="796" y="321"/>
                  </a:lnTo>
                  <a:lnTo>
                    <a:pt x="796" y="334"/>
                  </a:lnTo>
                  <a:lnTo>
                    <a:pt x="792" y="340"/>
                  </a:lnTo>
                  <a:lnTo>
                    <a:pt x="787" y="344"/>
                  </a:lnTo>
                  <a:lnTo>
                    <a:pt x="779" y="344"/>
                  </a:lnTo>
                  <a:lnTo>
                    <a:pt x="771" y="344"/>
                  </a:lnTo>
                  <a:lnTo>
                    <a:pt x="764" y="342"/>
                  </a:lnTo>
                  <a:lnTo>
                    <a:pt x="756" y="338"/>
                  </a:lnTo>
                  <a:lnTo>
                    <a:pt x="741" y="327"/>
                  </a:lnTo>
                  <a:lnTo>
                    <a:pt x="724" y="311"/>
                  </a:lnTo>
                  <a:lnTo>
                    <a:pt x="709" y="298"/>
                  </a:lnTo>
                  <a:lnTo>
                    <a:pt x="692" y="285"/>
                  </a:lnTo>
                  <a:lnTo>
                    <a:pt x="661" y="268"/>
                  </a:lnTo>
                  <a:lnTo>
                    <a:pt x="648" y="268"/>
                  </a:lnTo>
                  <a:lnTo>
                    <a:pt x="636" y="270"/>
                  </a:lnTo>
                  <a:lnTo>
                    <a:pt x="627" y="273"/>
                  </a:lnTo>
                  <a:lnTo>
                    <a:pt x="625" y="277"/>
                  </a:lnTo>
                  <a:lnTo>
                    <a:pt x="621" y="281"/>
                  </a:lnTo>
                  <a:lnTo>
                    <a:pt x="619" y="291"/>
                  </a:lnTo>
                  <a:lnTo>
                    <a:pt x="621" y="302"/>
                  </a:lnTo>
                  <a:lnTo>
                    <a:pt x="636" y="325"/>
                  </a:lnTo>
                  <a:lnTo>
                    <a:pt x="661" y="346"/>
                  </a:lnTo>
                  <a:lnTo>
                    <a:pt x="673" y="351"/>
                  </a:lnTo>
                  <a:lnTo>
                    <a:pt x="684" y="357"/>
                  </a:lnTo>
                  <a:lnTo>
                    <a:pt x="695" y="363"/>
                  </a:lnTo>
                  <a:lnTo>
                    <a:pt x="705" y="370"/>
                  </a:lnTo>
                  <a:lnTo>
                    <a:pt x="720" y="393"/>
                  </a:lnTo>
                  <a:lnTo>
                    <a:pt x="722" y="408"/>
                  </a:lnTo>
                  <a:lnTo>
                    <a:pt x="718" y="422"/>
                  </a:lnTo>
                  <a:lnTo>
                    <a:pt x="707" y="433"/>
                  </a:lnTo>
                  <a:lnTo>
                    <a:pt x="692" y="443"/>
                  </a:lnTo>
                  <a:lnTo>
                    <a:pt x="682" y="446"/>
                  </a:lnTo>
                  <a:lnTo>
                    <a:pt x="673" y="448"/>
                  </a:lnTo>
                  <a:lnTo>
                    <a:pt x="663" y="448"/>
                  </a:lnTo>
                  <a:lnTo>
                    <a:pt x="654" y="448"/>
                  </a:lnTo>
                  <a:lnTo>
                    <a:pt x="644" y="448"/>
                  </a:lnTo>
                  <a:lnTo>
                    <a:pt x="635" y="445"/>
                  </a:lnTo>
                  <a:lnTo>
                    <a:pt x="625" y="441"/>
                  </a:lnTo>
                  <a:lnTo>
                    <a:pt x="617" y="435"/>
                  </a:lnTo>
                  <a:lnTo>
                    <a:pt x="604" y="420"/>
                  </a:lnTo>
                  <a:lnTo>
                    <a:pt x="589" y="399"/>
                  </a:lnTo>
                  <a:lnTo>
                    <a:pt x="559" y="357"/>
                  </a:lnTo>
                  <a:lnTo>
                    <a:pt x="530" y="325"/>
                  </a:lnTo>
                  <a:lnTo>
                    <a:pt x="517" y="317"/>
                  </a:lnTo>
                  <a:lnTo>
                    <a:pt x="505" y="319"/>
                  </a:lnTo>
                  <a:lnTo>
                    <a:pt x="501" y="323"/>
                  </a:lnTo>
                  <a:lnTo>
                    <a:pt x="500" y="329"/>
                  </a:lnTo>
                  <a:lnTo>
                    <a:pt x="505" y="340"/>
                  </a:lnTo>
                  <a:lnTo>
                    <a:pt x="530" y="370"/>
                  </a:lnTo>
                  <a:lnTo>
                    <a:pt x="543" y="387"/>
                  </a:lnTo>
                  <a:lnTo>
                    <a:pt x="555" y="405"/>
                  </a:lnTo>
                  <a:lnTo>
                    <a:pt x="560" y="420"/>
                  </a:lnTo>
                  <a:lnTo>
                    <a:pt x="559" y="433"/>
                  </a:lnTo>
                  <a:lnTo>
                    <a:pt x="553" y="439"/>
                  </a:lnTo>
                  <a:lnTo>
                    <a:pt x="543" y="445"/>
                  </a:lnTo>
                  <a:lnTo>
                    <a:pt x="532" y="448"/>
                  </a:lnTo>
                  <a:lnTo>
                    <a:pt x="524" y="450"/>
                  </a:lnTo>
                  <a:lnTo>
                    <a:pt x="519" y="452"/>
                  </a:lnTo>
                  <a:lnTo>
                    <a:pt x="511" y="454"/>
                  </a:lnTo>
                  <a:lnTo>
                    <a:pt x="501" y="454"/>
                  </a:lnTo>
                  <a:lnTo>
                    <a:pt x="494" y="456"/>
                  </a:lnTo>
                  <a:lnTo>
                    <a:pt x="484" y="458"/>
                  </a:lnTo>
                  <a:lnTo>
                    <a:pt x="477" y="458"/>
                  </a:lnTo>
                  <a:lnTo>
                    <a:pt x="467" y="458"/>
                  </a:lnTo>
                  <a:lnTo>
                    <a:pt x="458" y="460"/>
                  </a:lnTo>
                  <a:lnTo>
                    <a:pt x="448" y="460"/>
                  </a:lnTo>
                  <a:lnTo>
                    <a:pt x="439" y="460"/>
                  </a:lnTo>
                  <a:lnTo>
                    <a:pt x="429" y="458"/>
                  </a:lnTo>
                  <a:lnTo>
                    <a:pt x="420" y="458"/>
                  </a:lnTo>
                  <a:lnTo>
                    <a:pt x="410" y="456"/>
                  </a:lnTo>
                  <a:lnTo>
                    <a:pt x="401" y="456"/>
                  </a:lnTo>
                  <a:lnTo>
                    <a:pt x="393" y="454"/>
                  </a:lnTo>
                  <a:lnTo>
                    <a:pt x="384" y="452"/>
                  </a:lnTo>
                  <a:lnTo>
                    <a:pt x="376" y="450"/>
                  </a:lnTo>
                  <a:lnTo>
                    <a:pt x="366" y="446"/>
                  </a:lnTo>
                  <a:lnTo>
                    <a:pt x="361" y="445"/>
                  </a:lnTo>
                  <a:lnTo>
                    <a:pt x="346" y="437"/>
                  </a:lnTo>
                  <a:lnTo>
                    <a:pt x="334" y="427"/>
                  </a:lnTo>
                  <a:lnTo>
                    <a:pt x="325" y="418"/>
                  </a:lnTo>
                  <a:lnTo>
                    <a:pt x="308" y="399"/>
                  </a:lnTo>
                  <a:lnTo>
                    <a:pt x="289" y="386"/>
                  </a:lnTo>
                  <a:lnTo>
                    <a:pt x="268" y="376"/>
                  </a:lnTo>
                  <a:lnTo>
                    <a:pt x="258" y="374"/>
                  </a:lnTo>
                  <a:lnTo>
                    <a:pt x="249" y="372"/>
                  </a:lnTo>
                  <a:lnTo>
                    <a:pt x="241" y="370"/>
                  </a:lnTo>
                  <a:lnTo>
                    <a:pt x="231" y="368"/>
                  </a:lnTo>
                  <a:lnTo>
                    <a:pt x="218" y="368"/>
                  </a:lnTo>
                  <a:lnTo>
                    <a:pt x="209" y="368"/>
                  </a:lnTo>
                  <a:lnTo>
                    <a:pt x="205" y="368"/>
                  </a:lnTo>
                  <a:lnTo>
                    <a:pt x="334" y="329"/>
                  </a:lnTo>
                  <a:lnTo>
                    <a:pt x="509" y="416"/>
                  </a:lnTo>
                  <a:lnTo>
                    <a:pt x="376" y="315"/>
                  </a:lnTo>
                  <a:lnTo>
                    <a:pt x="532" y="270"/>
                  </a:lnTo>
                  <a:lnTo>
                    <a:pt x="657" y="406"/>
                  </a:lnTo>
                  <a:lnTo>
                    <a:pt x="562" y="258"/>
                  </a:lnTo>
                  <a:lnTo>
                    <a:pt x="663" y="224"/>
                  </a:lnTo>
                  <a:lnTo>
                    <a:pt x="764" y="311"/>
                  </a:lnTo>
                  <a:lnTo>
                    <a:pt x="692" y="215"/>
                  </a:lnTo>
                  <a:lnTo>
                    <a:pt x="773" y="182"/>
                  </a:lnTo>
                  <a:lnTo>
                    <a:pt x="846" y="213"/>
                  </a:lnTo>
                  <a:lnTo>
                    <a:pt x="789" y="165"/>
                  </a:lnTo>
                  <a:lnTo>
                    <a:pt x="891" y="104"/>
                  </a:lnTo>
                  <a:lnTo>
                    <a:pt x="754" y="167"/>
                  </a:lnTo>
                  <a:lnTo>
                    <a:pt x="648" y="209"/>
                  </a:lnTo>
                  <a:lnTo>
                    <a:pt x="796" y="43"/>
                  </a:lnTo>
                  <a:lnTo>
                    <a:pt x="606" y="216"/>
                  </a:lnTo>
                  <a:lnTo>
                    <a:pt x="522" y="239"/>
                  </a:lnTo>
                  <a:lnTo>
                    <a:pt x="625" y="66"/>
                  </a:lnTo>
                  <a:lnTo>
                    <a:pt x="482" y="249"/>
                  </a:lnTo>
                  <a:lnTo>
                    <a:pt x="359" y="285"/>
                  </a:lnTo>
                  <a:lnTo>
                    <a:pt x="414" y="125"/>
                  </a:lnTo>
                  <a:lnTo>
                    <a:pt x="323" y="298"/>
                  </a:lnTo>
                  <a:lnTo>
                    <a:pt x="308" y="304"/>
                  </a:lnTo>
                  <a:lnTo>
                    <a:pt x="290" y="311"/>
                  </a:lnTo>
                  <a:lnTo>
                    <a:pt x="270" y="321"/>
                  </a:lnTo>
                  <a:lnTo>
                    <a:pt x="247" y="329"/>
                  </a:lnTo>
                  <a:lnTo>
                    <a:pt x="224" y="338"/>
                  </a:lnTo>
                  <a:lnTo>
                    <a:pt x="218" y="340"/>
                  </a:lnTo>
                  <a:lnTo>
                    <a:pt x="212" y="342"/>
                  </a:lnTo>
                  <a:lnTo>
                    <a:pt x="207" y="342"/>
                  </a:lnTo>
                  <a:lnTo>
                    <a:pt x="201" y="344"/>
                  </a:lnTo>
                  <a:lnTo>
                    <a:pt x="195" y="346"/>
                  </a:lnTo>
                  <a:lnTo>
                    <a:pt x="192" y="348"/>
                  </a:lnTo>
                  <a:lnTo>
                    <a:pt x="182" y="348"/>
                  </a:lnTo>
                  <a:lnTo>
                    <a:pt x="173" y="349"/>
                  </a:lnTo>
                  <a:lnTo>
                    <a:pt x="167" y="349"/>
                  </a:lnTo>
                  <a:lnTo>
                    <a:pt x="159" y="349"/>
                  </a:lnTo>
                  <a:lnTo>
                    <a:pt x="154" y="349"/>
                  </a:lnTo>
                  <a:lnTo>
                    <a:pt x="148" y="349"/>
                  </a:lnTo>
                  <a:lnTo>
                    <a:pt x="140" y="349"/>
                  </a:lnTo>
                  <a:lnTo>
                    <a:pt x="135" y="349"/>
                  </a:lnTo>
                  <a:lnTo>
                    <a:pt x="127" y="349"/>
                  </a:lnTo>
                  <a:lnTo>
                    <a:pt x="119" y="348"/>
                  </a:lnTo>
                  <a:lnTo>
                    <a:pt x="112" y="348"/>
                  </a:lnTo>
                  <a:lnTo>
                    <a:pt x="104" y="348"/>
                  </a:lnTo>
                  <a:lnTo>
                    <a:pt x="97" y="346"/>
                  </a:lnTo>
                  <a:lnTo>
                    <a:pt x="89" y="346"/>
                  </a:lnTo>
                  <a:lnTo>
                    <a:pt x="81" y="344"/>
                  </a:lnTo>
                  <a:lnTo>
                    <a:pt x="74" y="344"/>
                  </a:lnTo>
                  <a:lnTo>
                    <a:pt x="58" y="342"/>
                  </a:lnTo>
                  <a:lnTo>
                    <a:pt x="53" y="340"/>
                  </a:lnTo>
                  <a:lnTo>
                    <a:pt x="45" y="340"/>
                  </a:lnTo>
                  <a:lnTo>
                    <a:pt x="34" y="338"/>
                  </a:lnTo>
                  <a:lnTo>
                    <a:pt x="22" y="336"/>
                  </a:lnTo>
                  <a:lnTo>
                    <a:pt x="13" y="334"/>
                  </a:lnTo>
                  <a:lnTo>
                    <a:pt x="5" y="332"/>
                  </a:lnTo>
                  <a:lnTo>
                    <a:pt x="0" y="332"/>
                  </a:lnTo>
                  <a:lnTo>
                    <a:pt x="102" y="272"/>
                  </a:lnTo>
                  <a:lnTo>
                    <a:pt x="106" y="279"/>
                  </a:lnTo>
                  <a:lnTo>
                    <a:pt x="123" y="298"/>
                  </a:lnTo>
                  <a:lnTo>
                    <a:pt x="150" y="313"/>
                  </a:lnTo>
                  <a:lnTo>
                    <a:pt x="150" y="313"/>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8486" name="Freeform 54"/>
            <p:cNvSpPr>
              <a:spLocks/>
            </p:cNvSpPr>
            <p:nvPr/>
          </p:nvSpPr>
          <p:spPr bwMode="auto">
            <a:xfrm>
              <a:off x="672" y="432"/>
              <a:ext cx="465" cy="230"/>
            </a:xfrm>
            <a:custGeom>
              <a:avLst/>
              <a:gdLst/>
              <a:ahLst/>
              <a:cxnLst>
                <a:cxn ang="0">
                  <a:pos x="184" y="312"/>
                </a:cxn>
                <a:cxn ang="0">
                  <a:pos x="256" y="274"/>
                </a:cxn>
                <a:cxn ang="0">
                  <a:pos x="285" y="234"/>
                </a:cxn>
                <a:cxn ang="0">
                  <a:pos x="309" y="194"/>
                </a:cxn>
                <a:cxn ang="0">
                  <a:pos x="336" y="146"/>
                </a:cxn>
                <a:cxn ang="0">
                  <a:pos x="401" y="84"/>
                </a:cxn>
                <a:cxn ang="0">
                  <a:pos x="450" y="72"/>
                </a:cxn>
                <a:cxn ang="0">
                  <a:pos x="498" y="70"/>
                </a:cxn>
                <a:cxn ang="0">
                  <a:pos x="482" y="97"/>
                </a:cxn>
                <a:cxn ang="0">
                  <a:pos x="454" y="137"/>
                </a:cxn>
                <a:cxn ang="0">
                  <a:pos x="484" y="173"/>
                </a:cxn>
                <a:cxn ang="0">
                  <a:pos x="538" y="133"/>
                </a:cxn>
                <a:cxn ang="0">
                  <a:pos x="572" y="72"/>
                </a:cxn>
                <a:cxn ang="0">
                  <a:pos x="623" y="29"/>
                </a:cxn>
                <a:cxn ang="0">
                  <a:pos x="654" y="78"/>
                </a:cxn>
                <a:cxn ang="0">
                  <a:pos x="616" y="137"/>
                </a:cxn>
                <a:cxn ang="0">
                  <a:pos x="636" y="160"/>
                </a:cxn>
                <a:cxn ang="0">
                  <a:pos x="678" y="114"/>
                </a:cxn>
                <a:cxn ang="0">
                  <a:pos x="701" y="88"/>
                </a:cxn>
                <a:cxn ang="0">
                  <a:pos x="730" y="55"/>
                </a:cxn>
                <a:cxn ang="0">
                  <a:pos x="787" y="6"/>
                </a:cxn>
                <a:cxn ang="0">
                  <a:pos x="817" y="59"/>
                </a:cxn>
                <a:cxn ang="0">
                  <a:pos x="781" y="101"/>
                </a:cxn>
                <a:cxn ang="0">
                  <a:pos x="733" y="143"/>
                </a:cxn>
                <a:cxn ang="0">
                  <a:pos x="732" y="156"/>
                </a:cxn>
                <a:cxn ang="0">
                  <a:pos x="874" y="76"/>
                </a:cxn>
                <a:cxn ang="0">
                  <a:pos x="924" y="99"/>
                </a:cxn>
                <a:cxn ang="0">
                  <a:pos x="895" y="150"/>
                </a:cxn>
                <a:cxn ang="0">
                  <a:pos x="842" y="162"/>
                </a:cxn>
                <a:cxn ang="0">
                  <a:pos x="880" y="243"/>
                </a:cxn>
                <a:cxn ang="0">
                  <a:pos x="836" y="240"/>
                </a:cxn>
                <a:cxn ang="0">
                  <a:pos x="760" y="204"/>
                </a:cxn>
                <a:cxn ang="0">
                  <a:pos x="794" y="321"/>
                </a:cxn>
                <a:cxn ang="0">
                  <a:pos x="764" y="342"/>
                </a:cxn>
                <a:cxn ang="0">
                  <a:pos x="661" y="268"/>
                </a:cxn>
                <a:cxn ang="0">
                  <a:pos x="619" y="291"/>
                </a:cxn>
                <a:cxn ang="0">
                  <a:pos x="694" y="363"/>
                </a:cxn>
                <a:cxn ang="0">
                  <a:pos x="690" y="443"/>
                </a:cxn>
                <a:cxn ang="0">
                  <a:pos x="635" y="445"/>
                </a:cxn>
                <a:cxn ang="0">
                  <a:pos x="528" y="325"/>
                </a:cxn>
                <a:cxn ang="0">
                  <a:pos x="528" y="373"/>
                </a:cxn>
                <a:cxn ang="0">
                  <a:pos x="541" y="445"/>
                </a:cxn>
                <a:cxn ang="0">
                  <a:pos x="494" y="456"/>
                </a:cxn>
                <a:cxn ang="0">
                  <a:pos x="439" y="460"/>
                </a:cxn>
                <a:cxn ang="0">
                  <a:pos x="384" y="453"/>
                </a:cxn>
                <a:cxn ang="0">
                  <a:pos x="323" y="418"/>
                </a:cxn>
                <a:cxn ang="0">
                  <a:pos x="239" y="371"/>
                </a:cxn>
                <a:cxn ang="0">
                  <a:pos x="509" y="418"/>
                </a:cxn>
                <a:cxn ang="0">
                  <a:pos x="764" y="314"/>
                </a:cxn>
                <a:cxn ang="0">
                  <a:pos x="754" y="167"/>
                </a:cxn>
                <a:cxn ang="0">
                  <a:pos x="481" y="249"/>
                </a:cxn>
                <a:cxn ang="0">
                  <a:pos x="268" y="321"/>
                </a:cxn>
                <a:cxn ang="0">
                  <a:pos x="201" y="344"/>
                </a:cxn>
                <a:cxn ang="0">
                  <a:pos x="159" y="352"/>
                </a:cxn>
                <a:cxn ang="0">
                  <a:pos x="117" y="350"/>
                </a:cxn>
                <a:cxn ang="0">
                  <a:pos x="74" y="344"/>
                </a:cxn>
                <a:cxn ang="0">
                  <a:pos x="13" y="335"/>
                </a:cxn>
                <a:cxn ang="0">
                  <a:pos x="148" y="316"/>
                </a:cxn>
              </a:cxnLst>
              <a:rect l="0" t="0" r="r" b="b"/>
              <a:pathLst>
                <a:path w="929" h="460">
                  <a:moveTo>
                    <a:pt x="148" y="316"/>
                  </a:moveTo>
                  <a:lnTo>
                    <a:pt x="152" y="316"/>
                  </a:lnTo>
                  <a:lnTo>
                    <a:pt x="161" y="316"/>
                  </a:lnTo>
                  <a:lnTo>
                    <a:pt x="167" y="316"/>
                  </a:lnTo>
                  <a:lnTo>
                    <a:pt x="174" y="314"/>
                  </a:lnTo>
                  <a:lnTo>
                    <a:pt x="184" y="312"/>
                  </a:lnTo>
                  <a:lnTo>
                    <a:pt x="193" y="310"/>
                  </a:lnTo>
                  <a:lnTo>
                    <a:pt x="212" y="304"/>
                  </a:lnTo>
                  <a:lnTo>
                    <a:pt x="235" y="291"/>
                  </a:lnTo>
                  <a:lnTo>
                    <a:pt x="245" y="283"/>
                  </a:lnTo>
                  <a:lnTo>
                    <a:pt x="251" y="278"/>
                  </a:lnTo>
                  <a:lnTo>
                    <a:pt x="256" y="274"/>
                  </a:lnTo>
                  <a:lnTo>
                    <a:pt x="262" y="268"/>
                  </a:lnTo>
                  <a:lnTo>
                    <a:pt x="266" y="262"/>
                  </a:lnTo>
                  <a:lnTo>
                    <a:pt x="271" y="257"/>
                  </a:lnTo>
                  <a:lnTo>
                    <a:pt x="277" y="249"/>
                  </a:lnTo>
                  <a:lnTo>
                    <a:pt x="281" y="242"/>
                  </a:lnTo>
                  <a:lnTo>
                    <a:pt x="285" y="234"/>
                  </a:lnTo>
                  <a:lnTo>
                    <a:pt x="290" y="228"/>
                  </a:lnTo>
                  <a:lnTo>
                    <a:pt x="294" y="221"/>
                  </a:lnTo>
                  <a:lnTo>
                    <a:pt x="298" y="213"/>
                  </a:lnTo>
                  <a:lnTo>
                    <a:pt x="302" y="207"/>
                  </a:lnTo>
                  <a:lnTo>
                    <a:pt x="306" y="200"/>
                  </a:lnTo>
                  <a:lnTo>
                    <a:pt x="309" y="194"/>
                  </a:lnTo>
                  <a:lnTo>
                    <a:pt x="313" y="188"/>
                  </a:lnTo>
                  <a:lnTo>
                    <a:pt x="315" y="181"/>
                  </a:lnTo>
                  <a:lnTo>
                    <a:pt x="323" y="169"/>
                  </a:lnTo>
                  <a:lnTo>
                    <a:pt x="327" y="164"/>
                  </a:lnTo>
                  <a:lnTo>
                    <a:pt x="328" y="158"/>
                  </a:lnTo>
                  <a:lnTo>
                    <a:pt x="336" y="146"/>
                  </a:lnTo>
                  <a:lnTo>
                    <a:pt x="342" y="135"/>
                  </a:lnTo>
                  <a:lnTo>
                    <a:pt x="349" y="126"/>
                  </a:lnTo>
                  <a:lnTo>
                    <a:pt x="355" y="116"/>
                  </a:lnTo>
                  <a:lnTo>
                    <a:pt x="363" y="108"/>
                  </a:lnTo>
                  <a:lnTo>
                    <a:pt x="380" y="93"/>
                  </a:lnTo>
                  <a:lnTo>
                    <a:pt x="401" y="84"/>
                  </a:lnTo>
                  <a:lnTo>
                    <a:pt x="410" y="80"/>
                  </a:lnTo>
                  <a:lnTo>
                    <a:pt x="422" y="76"/>
                  </a:lnTo>
                  <a:lnTo>
                    <a:pt x="427" y="76"/>
                  </a:lnTo>
                  <a:lnTo>
                    <a:pt x="431" y="74"/>
                  </a:lnTo>
                  <a:lnTo>
                    <a:pt x="441" y="72"/>
                  </a:lnTo>
                  <a:lnTo>
                    <a:pt x="450" y="72"/>
                  </a:lnTo>
                  <a:lnTo>
                    <a:pt x="460" y="70"/>
                  </a:lnTo>
                  <a:lnTo>
                    <a:pt x="467" y="70"/>
                  </a:lnTo>
                  <a:lnTo>
                    <a:pt x="475" y="70"/>
                  </a:lnTo>
                  <a:lnTo>
                    <a:pt x="482" y="70"/>
                  </a:lnTo>
                  <a:lnTo>
                    <a:pt x="488" y="70"/>
                  </a:lnTo>
                  <a:lnTo>
                    <a:pt x="498" y="70"/>
                  </a:lnTo>
                  <a:lnTo>
                    <a:pt x="507" y="72"/>
                  </a:lnTo>
                  <a:lnTo>
                    <a:pt x="505" y="74"/>
                  </a:lnTo>
                  <a:lnTo>
                    <a:pt x="498" y="82"/>
                  </a:lnTo>
                  <a:lnTo>
                    <a:pt x="494" y="86"/>
                  </a:lnTo>
                  <a:lnTo>
                    <a:pt x="488" y="91"/>
                  </a:lnTo>
                  <a:lnTo>
                    <a:pt x="482" y="97"/>
                  </a:lnTo>
                  <a:lnTo>
                    <a:pt x="477" y="103"/>
                  </a:lnTo>
                  <a:lnTo>
                    <a:pt x="471" y="108"/>
                  </a:lnTo>
                  <a:lnTo>
                    <a:pt x="465" y="116"/>
                  </a:lnTo>
                  <a:lnTo>
                    <a:pt x="462" y="124"/>
                  </a:lnTo>
                  <a:lnTo>
                    <a:pt x="458" y="129"/>
                  </a:lnTo>
                  <a:lnTo>
                    <a:pt x="454" y="137"/>
                  </a:lnTo>
                  <a:lnTo>
                    <a:pt x="450" y="145"/>
                  </a:lnTo>
                  <a:lnTo>
                    <a:pt x="450" y="156"/>
                  </a:lnTo>
                  <a:lnTo>
                    <a:pt x="454" y="167"/>
                  </a:lnTo>
                  <a:lnTo>
                    <a:pt x="462" y="173"/>
                  </a:lnTo>
                  <a:lnTo>
                    <a:pt x="473" y="175"/>
                  </a:lnTo>
                  <a:lnTo>
                    <a:pt x="484" y="173"/>
                  </a:lnTo>
                  <a:lnTo>
                    <a:pt x="498" y="169"/>
                  </a:lnTo>
                  <a:lnTo>
                    <a:pt x="511" y="162"/>
                  </a:lnTo>
                  <a:lnTo>
                    <a:pt x="524" y="152"/>
                  </a:lnTo>
                  <a:lnTo>
                    <a:pt x="528" y="146"/>
                  </a:lnTo>
                  <a:lnTo>
                    <a:pt x="532" y="139"/>
                  </a:lnTo>
                  <a:lnTo>
                    <a:pt x="538" y="133"/>
                  </a:lnTo>
                  <a:lnTo>
                    <a:pt x="541" y="124"/>
                  </a:lnTo>
                  <a:lnTo>
                    <a:pt x="547" y="114"/>
                  </a:lnTo>
                  <a:lnTo>
                    <a:pt x="551" y="103"/>
                  </a:lnTo>
                  <a:lnTo>
                    <a:pt x="559" y="93"/>
                  </a:lnTo>
                  <a:lnTo>
                    <a:pt x="564" y="82"/>
                  </a:lnTo>
                  <a:lnTo>
                    <a:pt x="572" y="72"/>
                  </a:lnTo>
                  <a:lnTo>
                    <a:pt x="578" y="61"/>
                  </a:lnTo>
                  <a:lnTo>
                    <a:pt x="585" y="51"/>
                  </a:lnTo>
                  <a:lnTo>
                    <a:pt x="593" y="44"/>
                  </a:lnTo>
                  <a:lnTo>
                    <a:pt x="610" y="32"/>
                  </a:lnTo>
                  <a:lnTo>
                    <a:pt x="617" y="29"/>
                  </a:lnTo>
                  <a:lnTo>
                    <a:pt x="623" y="29"/>
                  </a:lnTo>
                  <a:lnTo>
                    <a:pt x="627" y="29"/>
                  </a:lnTo>
                  <a:lnTo>
                    <a:pt x="636" y="31"/>
                  </a:lnTo>
                  <a:lnTo>
                    <a:pt x="646" y="34"/>
                  </a:lnTo>
                  <a:lnTo>
                    <a:pt x="657" y="50"/>
                  </a:lnTo>
                  <a:lnTo>
                    <a:pt x="657" y="69"/>
                  </a:lnTo>
                  <a:lnTo>
                    <a:pt x="654" y="78"/>
                  </a:lnTo>
                  <a:lnTo>
                    <a:pt x="648" y="88"/>
                  </a:lnTo>
                  <a:lnTo>
                    <a:pt x="642" y="99"/>
                  </a:lnTo>
                  <a:lnTo>
                    <a:pt x="635" y="108"/>
                  </a:lnTo>
                  <a:lnTo>
                    <a:pt x="629" y="118"/>
                  </a:lnTo>
                  <a:lnTo>
                    <a:pt x="621" y="127"/>
                  </a:lnTo>
                  <a:lnTo>
                    <a:pt x="616" y="137"/>
                  </a:lnTo>
                  <a:lnTo>
                    <a:pt x="612" y="146"/>
                  </a:lnTo>
                  <a:lnTo>
                    <a:pt x="606" y="162"/>
                  </a:lnTo>
                  <a:lnTo>
                    <a:pt x="610" y="171"/>
                  </a:lnTo>
                  <a:lnTo>
                    <a:pt x="617" y="171"/>
                  </a:lnTo>
                  <a:lnTo>
                    <a:pt x="625" y="167"/>
                  </a:lnTo>
                  <a:lnTo>
                    <a:pt x="636" y="160"/>
                  </a:lnTo>
                  <a:lnTo>
                    <a:pt x="642" y="154"/>
                  </a:lnTo>
                  <a:lnTo>
                    <a:pt x="650" y="146"/>
                  </a:lnTo>
                  <a:lnTo>
                    <a:pt x="655" y="139"/>
                  </a:lnTo>
                  <a:lnTo>
                    <a:pt x="663" y="131"/>
                  </a:lnTo>
                  <a:lnTo>
                    <a:pt x="671" y="124"/>
                  </a:lnTo>
                  <a:lnTo>
                    <a:pt x="678" y="114"/>
                  </a:lnTo>
                  <a:lnTo>
                    <a:pt x="682" y="110"/>
                  </a:lnTo>
                  <a:lnTo>
                    <a:pt x="686" y="105"/>
                  </a:lnTo>
                  <a:lnTo>
                    <a:pt x="690" y="101"/>
                  </a:lnTo>
                  <a:lnTo>
                    <a:pt x="694" y="97"/>
                  </a:lnTo>
                  <a:lnTo>
                    <a:pt x="697" y="91"/>
                  </a:lnTo>
                  <a:lnTo>
                    <a:pt x="701" y="88"/>
                  </a:lnTo>
                  <a:lnTo>
                    <a:pt x="705" y="82"/>
                  </a:lnTo>
                  <a:lnTo>
                    <a:pt x="709" y="78"/>
                  </a:lnTo>
                  <a:lnTo>
                    <a:pt x="718" y="69"/>
                  </a:lnTo>
                  <a:lnTo>
                    <a:pt x="722" y="63"/>
                  </a:lnTo>
                  <a:lnTo>
                    <a:pt x="726" y="59"/>
                  </a:lnTo>
                  <a:lnTo>
                    <a:pt x="730" y="55"/>
                  </a:lnTo>
                  <a:lnTo>
                    <a:pt x="733" y="50"/>
                  </a:lnTo>
                  <a:lnTo>
                    <a:pt x="741" y="42"/>
                  </a:lnTo>
                  <a:lnTo>
                    <a:pt x="751" y="34"/>
                  </a:lnTo>
                  <a:lnTo>
                    <a:pt x="758" y="27"/>
                  </a:lnTo>
                  <a:lnTo>
                    <a:pt x="771" y="13"/>
                  </a:lnTo>
                  <a:lnTo>
                    <a:pt x="787" y="6"/>
                  </a:lnTo>
                  <a:lnTo>
                    <a:pt x="798" y="0"/>
                  </a:lnTo>
                  <a:lnTo>
                    <a:pt x="809" y="2"/>
                  </a:lnTo>
                  <a:lnTo>
                    <a:pt x="819" y="8"/>
                  </a:lnTo>
                  <a:lnTo>
                    <a:pt x="827" y="29"/>
                  </a:lnTo>
                  <a:lnTo>
                    <a:pt x="823" y="48"/>
                  </a:lnTo>
                  <a:lnTo>
                    <a:pt x="817" y="59"/>
                  </a:lnTo>
                  <a:lnTo>
                    <a:pt x="809" y="70"/>
                  </a:lnTo>
                  <a:lnTo>
                    <a:pt x="802" y="80"/>
                  </a:lnTo>
                  <a:lnTo>
                    <a:pt x="796" y="86"/>
                  </a:lnTo>
                  <a:lnTo>
                    <a:pt x="790" y="91"/>
                  </a:lnTo>
                  <a:lnTo>
                    <a:pt x="785" y="95"/>
                  </a:lnTo>
                  <a:lnTo>
                    <a:pt x="781" y="101"/>
                  </a:lnTo>
                  <a:lnTo>
                    <a:pt x="775" y="107"/>
                  </a:lnTo>
                  <a:lnTo>
                    <a:pt x="770" y="110"/>
                  </a:lnTo>
                  <a:lnTo>
                    <a:pt x="747" y="129"/>
                  </a:lnTo>
                  <a:lnTo>
                    <a:pt x="743" y="133"/>
                  </a:lnTo>
                  <a:lnTo>
                    <a:pt x="737" y="139"/>
                  </a:lnTo>
                  <a:lnTo>
                    <a:pt x="733" y="143"/>
                  </a:lnTo>
                  <a:lnTo>
                    <a:pt x="730" y="146"/>
                  </a:lnTo>
                  <a:lnTo>
                    <a:pt x="722" y="152"/>
                  </a:lnTo>
                  <a:lnTo>
                    <a:pt x="718" y="160"/>
                  </a:lnTo>
                  <a:lnTo>
                    <a:pt x="718" y="164"/>
                  </a:lnTo>
                  <a:lnTo>
                    <a:pt x="724" y="162"/>
                  </a:lnTo>
                  <a:lnTo>
                    <a:pt x="732" y="156"/>
                  </a:lnTo>
                  <a:lnTo>
                    <a:pt x="752" y="141"/>
                  </a:lnTo>
                  <a:lnTo>
                    <a:pt x="781" y="122"/>
                  </a:lnTo>
                  <a:lnTo>
                    <a:pt x="813" y="103"/>
                  </a:lnTo>
                  <a:lnTo>
                    <a:pt x="844" y="86"/>
                  </a:lnTo>
                  <a:lnTo>
                    <a:pt x="859" y="80"/>
                  </a:lnTo>
                  <a:lnTo>
                    <a:pt x="874" y="76"/>
                  </a:lnTo>
                  <a:lnTo>
                    <a:pt x="880" y="76"/>
                  </a:lnTo>
                  <a:lnTo>
                    <a:pt x="886" y="76"/>
                  </a:lnTo>
                  <a:lnTo>
                    <a:pt x="897" y="80"/>
                  </a:lnTo>
                  <a:lnTo>
                    <a:pt x="905" y="84"/>
                  </a:lnTo>
                  <a:lnTo>
                    <a:pt x="912" y="89"/>
                  </a:lnTo>
                  <a:lnTo>
                    <a:pt x="924" y="99"/>
                  </a:lnTo>
                  <a:lnTo>
                    <a:pt x="929" y="120"/>
                  </a:lnTo>
                  <a:lnTo>
                    <a:pt x="927" y="129"/>
                  </a:lnTo>
                  <a:lnTo>
                    <a:pt x="922" y="137"/>
                  </a:lnTo>
                  <a:lnTo>
                    <a:pt x="912" y="145"/>
                  </a:lnTo>
                  <a:lnTo>
                    <a:pt x="901" y="148"/>
                  </a:lnTo>
                  <a:lnTo>
                    <a:pt x="895" y="150"/>
                  </a:lnTo>
                  <a:lnTo>
                    <a:pt x="889" y="150"/>
                  </a:lnTo>
                  <a:lnTo>
                    <a:pt x="876" y="152"/>
                  </a:lnTo>
                  <a:lnTo>
                    <a:pt x="870" y="154"/>
                  </a:lnTo>
                  <a:lnTo>
                    <a:pt x="865" y="154"/>
                  </a:lnTo>
                  <a:lnTo>
                    <a:pt x="855" y="156"/>
                  </a:lnTo>
                  <a:lnTo>
                    <a:pt x="842" y="162"/>
                  </a:lnTo>
                  <a:lnTo>
                    <a:pt x="840" y="165"/>
                  </a:lnTo>
                  <a:lnTo>
                    <a:pt x="842" y="171"/>
                  </a:lnTo>
                  <a:lnTo>
                    <a:pt x="857" y="190"/>
                  </a:lnTo>
                  <a:lnTo>
                    <a:pt x="874" y="219"/>
                  </a:lnTo>
                  <a:lnTo>
                    <a:pt x="882" y="242"/>
                  </a:lnTo>
                  <a:lnTo>
                    <a:pt x="880" y="243"/>
                  </a:lnTo>
                  <a:lnTo>
                    <a:pt x="876" y="247"/>
                  </a:lnTo>
                  <a:lnTo>
                    <a:pt x="870" y="247"/>
                  </a:lnTo>
                  <a:lnTo>
                    <a:pt x="863" y="247"/>
                  </a:lnTo>
                  <a:lnTo>
                    <a:pt x="853" y="245"/>
                  </a:lnTo>
                  <a:lnTo>
                    <a:pt x="846" y="242"/>
                  </a:lnTo>
                  <a:lnTo>
                    <a:pt x="836" y="240"/>
                  </a:lnTo>
                  <a:lnTo>
                    <a:pt x="828" y="234"/>
                  </a:lnTo>
                  <a:lnTo>
                    <a:pt x="811" y="226"/>
                  </a:lnTo>
                  <a:lnTo>
                    <a:pt x="796" y="217"/>
                  </a:lnTo>
                  <a:lnTo>
                    <a:pt x="783" y="209"/>
                  </a:lnTo>
                  <a:lnTo>
                    <a:pt x="770" y="204"/>
                  </a:lnTo>
                  <a:lnTo>
                    <a:pt x="760" y="204"/>
                  </a:lnTo>
                  <a:lnTo>
                    <a:pt x="751" y="209"/>
                  </a:lnTo>
                  <a:lnTo>
                    <a:pt x="749" y="215"/>
                  </a:lnTo>
                  <a:lnTo>
                    <a:pt x="749" y="223"/>
                  </a:lnTo>
                  <a:lnTo>
                    <a:pt x="752" y="240"/>
                  </a:lnTo>
                  <a:lnTo>
                    <a:pt x="775" y="281"/>
                  </a:lnTo>
                  <a:lnTo>
                    <a:pt x="794" y="321"/>
                  </a:lnTo>
                  <a:lnTo>
                    <a:pt x="794" y="337"/>
                  </a:lnTo>
                  <a:lnTo>
                    <a:pt x="792" y="340"/>
                  </a:lnTo>
                  <a:lnTo>
                    <a:pt x="787" y="344"/>
                  </a:lnTo>
                  <a:lnTo>
                    <a:pt x="779" y="346"/>
                  </a:lnTo>
                  <a:lnTo>
                    <a:pt x="771" y="346"/>
                  </a:lnTo>
                  <a:lnTo>
                    <a:pt x="764" y="342"/>
                  </a:lnTo>
                  <a:lnTo>
                    <a:pt x="754" y="338"/>
                  </a:lnTo>
                  <a:lnTo>
                    <a:pt x="739" y="327"/>
                  </a:lnTo>
                  <a:lnTo>
                    <a:pt x="724" y="314"/>
                  </a:lnTo>
                  <a:lnTo>
                    <a:pt x="707" y="299"/>
                  </a:lnTo>
                  <a:lnTo>
                    <a:pt x="692" y="285"/>
                  </a:lnTo>
                  <a:lnTo>
                    <a:pt x="661" y="268"/>
                  </a:lnTo>
                  <a:lnTo>
                    <a:pt x="646" y="268"/>
                  </a:lnTo>
                  <a:lnTo>
                    <a:pt x="635" y="270"/>
                  </a:lnTo>
                  <a:lnTo>
                    <a:pt x="625" y="276"/>
                  </a:lnTo>
                  <a:lnTo>
                    <a:pt x="623" y="278"/>
                  </a:lnTo>
                  <a:lnTo>
                    <a:pt x="621" y="283"/>
                  </a:lnTo>
                  <a:lnTo>
                    <a:pt x="619" y="291"/>
                  </a:lnTo>
                  <a:lnTo>
                    <a:pt x="621" y="302"/>
                  </a:lnTo>
                  <a:lnTo>
                    <a:pt x="636" y="327"/>
                  </a:lnTo>
                  <a:lnTo>
                    <a:pt x="659" y="346"/>
                  </a:lnTo>
                  <a:lnTo>
                    <a:pt x="673" y="352"/>
                  </a:lnTo>
                  <a:lnTo>
                    <a:pt x="682" y="357"/>
                  </a:lnTo>
                  <a:lnTo>
                    <a:pt x="694" y="363"/>
                  </a:lnTo>
                  <a:lnTo>
                    <a:pt x="703" y="371"/>
                  </a:lnTo>
                  <a:lnTo>
                    <a:pt x="720" y="394"/>
                  </a:lnTo>
                  <a:lnTo>
                    <a:pt x="722" y="409"/>
                  </a:lnTo>
                  <a:lnTo>
                    <a:pt x="716" y="422"/>
                  </a:lnTo>
                  <a:lnTo>
                    <a:pt x="705" y="434"/>
                  </a:lnTo>
                  <a:lnTo>
                    <a:pt x="690" y="443"/>
                  </a:lnTo>
                  <a:lnTo>
                    <a:pt x="680" y="447"/>
                  </a:lnTo>
                  <a:lnTo>
                    <a:pt x="671" y="449"/>
                  </a:lnTo>
                  <a:lnTo>
                    <a:pt x="661" y="451"/>
                  </a:lnTo>
                  <a:lnTo>
                    <a:pt x="652" y="451"/>
                  </a:lnTo>
                  <a:lnTo>
                    <a:pt x="642" y="449"/>
                  </a:lnTo>
                  <a:lnTo>
                    <a:pt x="635" y="445"/>
                  </a:lnTo>
                  <a:lnTo>
                    <a:pt x="625" y="441"/>
                  </a:lnTo>
                  <a:lnTo>
                    <a:pt x="617" y="435"/>
                  </a:lnTo>
                  <a:lnTo>
                    <a:pt x="602" y="420"/>
                  </a:lnTo>
                  <a:lnTo>
                    <a:pt x="587" y="399"/>
                  </a:lnTo>
                  <a:lnTo>
                    <a:pt x="557" y="357"/>
                  </a:lnTo>
                  <a:lnTo>
                    <a:pt x="528" y="325"/>
                  </a:lnTo>
                  <a:lnTo>
                    <a:pt x="517" y="318"/>
                  </a:lnTo>
                  <a:lnTo>
                    <a:pt x="505" y="319"/>
                  </a:lnTo>
                  <a:lnTo>
                    <a:pt x="501" y="323"/>
                  </a:lnTo>
                  <a:lnTo>
                    <a:pt x="500" y="329"/>
                  </a:lnTo>
                  <a:lnTo>
                    <a:pt x="503" y="340"/>
                  </a:lnTo>
                  <a:lnTo>
                    <a:pt x="528" y="373"/>
                  </a:lnTo>
                  <a:lnTo>
                    <a:pt x="543" y="388"/>
                  </a:lnTo>
                  <a:lnTo>
                    <a:pt x="555" y="405"/>
                  </a:lnTo>
                  <a:lnTo>
                    <a:pt x="560" y="420"/>
                  </a:lnTo>
                  <a:lnTo>
                    <a:pt x="557" y="434"/>
                  </a:lnTo>
                  <a:lnTo>
                    <a:pt x="551" y="439"/>
                  </a:lnTo>
                  <a:lnTo>
                    <a:pt x="541" y="445"/>
                  </a:lnTo>
                  <a:lnTo>
                    <a:pt x="530" y="449"/>
                  </a:lnTo>
                  <a:lnTo>
                    <a:pt x="524" y="451"/>
                  </a:lnTo>
                  <a:lnTo>
                    <a:pt x="517" y="453"/>
                  </a:lnTo>
                  <a:lnTo>
                    <a:pt x="509" y="454"/>
                  </a:lnTo>
                  <a:lnTo>
                    <a:pt x="501" y="456"/>
                  </a:lnTo>
                  <a:lnTo>
                    <a:pt x="494" y="456"/>
                  </a:lnTo>
                  <a:lnTo>
                    <a:pt x="484" y="458"/>
                  </a:lnTo>
                  <a:lnTo>
                    <a:pt x="475" y="458"/>
                  </a:lnTo>
                  <a:lnTo>
                    <a:pt x="465" y="460"/>
                  </a:lnTo>
                  <a:lnTo>
                    <a:pt x="458" y="460"/>
                  </a:lnTo>
                  <a:lnTo>
                    <a:pt x="448" y="460"/>
                  </a:lnTo>
                  <a:lnTo>
                    <a:pt x="439" y="460"/>
                  </a:lnTo>
                  <a:lnTo>
                    <a:pt x="429" y="458"/>
                  </a:lnTo>
                  <a:lnTo>
                    <a:pt x="420" y="458"/>
                  </a:lnTo>
                  <a:lnTo>
                    <a:pt x="410" y="458"/>
                  </a:lnTo>
                  <a:lnTo>
                    <a:pt x="401" y="456"/>
                  </a:lnTo>
                  <a:lnTo>
                    <a:pt x="391" y="454"/>
                  </a:lnTo>
                  <a:lnTo>
                    <a:pt x="384" y="453"/>
                  </a:lnTo>
                  <a:lnTo>
                    <a:pt x="374" y="451"/>
                  </a:lnTo>
                  <a:lnTo>
                    <a:pt x="366" y="447"/>
                  </a:lnTo>
                  <a:lnTo>
                    <a:pt x="359" y="445"/>
                  </a:lnTo>
                  <a:lnTo>
                    <a:pt x="346" y="437"/>
                  </a:lnTo>
                  <a:lnTo>
                    <a:pt x="332" y="430"/>
                  </a:lnTo>
                  <a:lnTo>
                    <a:pt x="323" y="418"/>
                  </a:lnTo>
                  <a:lnTo>
                    <a:pt x="306" y="399"/>
                  </a:lnTo>
                  <a:lnTo>
                    <a:pt x="287" y="386"/>
                  </a:lnTo>
                  <a:lnTo>
                    <a:pt x="268" y="378"/>
                  </a:lnTo>
                  <a:lnTo>
                    <a:pt x="258" y="375"/>
                  </a:lnTo>
                  <a:lnTo>
                    <a:pt x="249" y="373"/>
                  </a:lnTo>
                  <a:lnTo>
                    <a:pt x="239" y="371"/>
                  </a:lnTo>
                  <a:lnTo>
                    <a:pt x="232" y="369"/>
                  </a:lnTo>
                  <a:lnTo>
                    <a:pt x="216" y="369"/>
                  </a:lnTo>
                  <a:lnTo>
                    <a:pt x="207" y="369"/>
                  </a:lnTo>
                  <a:lnTo>
                    <a:pt x="205" y="369"/>
                  </a:lnTo>
                  <a:lnTo>
                    <a:pt x="334" y="331"/>
                  </a:lnTo>
                  <a:lnTo>
                    <a:pt x="509" y="418"/>
                  </a:lnTo>
                  <a:lnTo>
                    <a:pt x="374" y="316"/>
                  </a:lnTo>
                  <a:lnTo>
                    <a:pt x="530" y="270"/>
                  </a:lnTo>
                  <a:lnTo>
                    <a:pt x="655" y="409"/>
                  </a:lnTo>
                  <a:lnTo>
                    <a:pt x="562" y="259"/>
                  </a:lnTo>
                  <a:lnTo>
                    <a:pt x="663" y="224"/>
                  </a:lnTo>
                  <a:lnTo>
                    <a:pt x="764" y="314"/>
                  </a:lnTo>
                  <a:lnTo>
                    <a:pt x="692" y="215"/>
                  </a:lnTo>
                  <a:lnTo>
                    <a:pt x="771" y="183"/>
                  </a:lnTo>
                  <a:lnTo>
                    <a:pt x="846" y="215"/>
                  </a:lnTo>
                  <a:lnTo>
                    <a:pt x="789" y="167"/>
                  </a:lnTo>
                  <a:lnTo>
                    <a:pt x="889" y="107"/>
                  </a:lnTo>
                  <a:lnTo>
                    <a:pt x="754" y="167"/>
                  </a:lnTo>
                  <a:lnTo>
                    <a:pt x="646" y="209"/>
                  </a:lnTo>
                  <a:lnTo>
                    <a:pt x="794" y="44"/>
                  </a:lnTo>
                  <a:lnTo>
                    <a:pt x="604" y="217"/>
                  </a:lnTo>
                  <a:lnTo>
                    <a:pt x="520" y="242"/>
                  </a:lnTo>
                  <a:lnTo>
                    <a:pt x="623" y="67"/>
                  </a:lnTo>
                  <a:lnTo>
                    <a:pt x="481" y="249"/>
                  </a:lnTo>
                  <a:lnTo>
                    <a:pt x="359" y="287"/>
                  </a:lnTo>
                  <a:lnTo>
                    <a:pt x="412" y="126"/>
                  </a:lnTo>
                  <a:lnTo>
                    <a:pt x="321" y="299"/>
                  </a:lnTo>
                  <a:lnTo>
                    <a:pt x="306" y="306"/>
                  </a:lnTo>
                  <a:lnTo>
                    <a:pt x="289" y="312"/>
                  </a:lnTo>
                  <a:lnTo>
                    <a:pt x="268" y="321"/>
                  </a:lnTo>
                  <a:lnTo>
                    <a:pt x="245" y="329"/>
                  </a:lnTo>
                  <a:lnTo>
                    <a:pt x="222" y="338"/>
                  </a:lnTo>
                  <a:lnTo>
                    <a:pt x="216" y="340"/>
                  </a:lnTo>
                  <a:lnTo>
                    <a:pt x="211" y="342"/>
                  </a:lnTo>
                  <a:lnTo>
                    <a:pt x="205" y="342"/>
                  </a:lnTo>
                  <a:lnTo>
                    <a:pt x="201" y="344"/>
                  </a:lnTo>
                  <a:lnTo>
                    <a:pt x="195" y="346"/>
                  </a:lnTo>
                  <a:lnTo>
                    <a:pt x="190" y="348"/>
                  </a:lnTo>
                  <a:lnTo>
                    <a:pt x="180" y="350"/>
                  </a:lnTo>
                  <a:lnTo>
                    <a:pt x="171" y="350"/>
                  </a:lnTo>
                  <a:lnTo>
                    <a:pt x="165" y="352"/>
                  </a:lnTo>
                  <a:lnTo>
                    <a:pt x="159" y="352"/>
                  </a:lnTo>
                  <a:lnTo>
                    <a:pt x="154" y="352"/>
                  </a:lnTo>
                  <a:lnTo>
                    <a:pt x="148" y="352"/>
                  </a:lnTo>
                  <a:lnTo>
                    <a:pt x="140" y="352"/>
                  </a:lnTo>
                  <a:lnTo>
                    <a:pt x="133" y="350"/>
                  </a:lnTo>
                  <a:lnTo>
                    <a:pt x="125" y="350"/>
                  </a:lnTo>
                  <a:lnTo>
                    <a:pt x="117" y="350"/>
                  </a:lnTo>
                  <a:lnTo>
                    <a:pt x="112" y="348"/>
                  </a:lnTo>
                  <a:lnTo>
                    <a:pt x="104" y="348"/>
                  </a:lnTo>
                  <a:lnTo>
                    <a:pt x="97" y="346"/>
                  </a:lnTo>
                  <a:lnTo>
                    <a:pt x="87" y="346"/>
                  </a:lnTo>
                  <a:lnTo>
                    <a:pt x="79" y="344"/>
                  </a:lnTo>
                  <a:lnTo>
                    <a:pt x="74" y="344"/>
                  </a:lnTo>
                  <a:lnTo>
                    <a:pt x="58" y="342"/>
                  </a:lnTo>
                  <a:lnTo>
                    <a:pt x="51" y="340"/>
                  </a:lnTo>
                  <a:lnTo>
                    <a:pt x="45" y="340"/>
                  </a:lnTo>
                  <a:lnTo>
                    <a:pt x="32" y="338"/>
                  </a:lnTo>
                  <a:lnTo>
                    <a:pt x="20" y="337"/>
                  </a:lnTo>
                  <a:lnTo>
                    <a:pt x="13" y="335"/>
                  </a:lnTo>
                  <a:lnTo>
                    <a:pt x="5" y="335"/>
                  </a:lnTo>
                  <a:lnTo>
                    <a:pt x="0" y="333"/>
                  </a:lnTo>
                  <a:lnTo>
                    <a:pt x="102" y="272"/>
                  </a:lnTo>
                  <a:lnTo>
                    <a:pt x="104" y="281"/>
                  </a:lnTo>
                  <a:lnTo>
                    <a:pt x="121" y="299"/>
                  </a:lnTo>
                  <a:lnTo>
                    <a:pt x="148" y="316"/>
                  </a:lnTo>
                  <a:lnTo>
                    <a:pt x="148" y="316"/>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8487" name="Freeform 55"/>
            <p:cNvSpPr>
              <a:spLocks/>
            </p:cNvSpPr>
            <p:nvPr/>
          </p:nvSpPr>
          <p:spPr bwMode="auto">
            <a:xfrm rot="4272610">
              <a:off x="555" y="672"/>
              <a:ext cx="464" cy="230"/>
            </a:xfrm>
            <a:custGeom>
              <a:avLst/>
              <a:gdLst/>
              <a:ahLst/>
              <a:cxnLst>
                <a:cxn ang="0">
                  <a:pos x="185" y="314"/>
                </a:cxn>
                <a:cxn ang="0">
                  <a:pos x="255" y="274"/>
                </a:cxn>
                <a:cxn ang="0">
                  <a:pos x="285" y="236"/>
                </a:cxn>
                <a:cxn ang="0">
                  <a:pos x="310" y="194"/>
                </a:cxn>
                <a:cxn ang="0">
                  <a:pos x="337" y="147"/>
                </a:cxn>
                <a:cxn ang="0">
                  <a:pos x="400" y="84"/>
                </a:cxn>
                <a:cxn ang="0">
                  <a:pos x="451" y="73"/>
                </a:cxn>
                <a:cxn ang="0">
                  <a:pos x="498" y="73"/>
                </a:cxn>
                <a:cxn ang="0">
                  <a:pos x="481" y="97"/>
                </a:cxn>
                <a:cxn ang="0">
                  <a:pos x="453" y="137"/>
                </a:cxn>
                <a:cxn ang="0">
                  <a:pos x="485" y="173"/>
                </a:cxn>
                <a:cxn ang="0">
                  <a:pos x="536" y="134"/>
                </a:cxn>
                <a:cxn ang="0">
                  <a:pos x="571" y="73"/>
                </a:cxn>
                <a:cxn ang="0">
                  <a:pos x="622" y="29"/>
                </a:cxn>
                <a:cxn ang="0">
                  <a:pos x="654" y="78"/>
                </a:cxn>
                <a:cxn ang="0">
                  <a:pos x="616" y="137"/>
                </a:cxn>
                <a:cxn ang="0">
                  <a:pos x="637" y="160"/>
                </a:cxn>
                <a:cxn ang="0">
                  <a:pos x="677" y="115"/>
                </a:cxn>
                <a:cxn ang="0">
                  <a:pos x="702" y="88"/>
                </a:cxn>
                <a:cxn ang="0">
                  <a:pos x="730" y="56"/>
                </a:cxn>
                <a:cxn ang="0">
                  <a:pos x="787" y="6"/>
                </a:cxn>
                <a:cxn ang="0">
                  <a:pos x="818" y="59"/>
                </a:cxn>
                <a:cxn ang="0">
                  <a:pos x="780" y="101"/>
                </a:cxn>
                <a:cxn ang="0">
                  <a:pos x="732" y="143"/>
                </a:cxn>
                <a:cxn ang="0">
                  <a:pos x="730" y="158"/>
                </a:cxn>
                <a:cxn ang="0">
                  <a:pos x="873" y="78"/>
                </a:cxn>
                <a:cxn ang="0">
                  <a:pos x="922" y="101"/>
                </a:cxn>
                <a:cxn ang="0">
                  <a:pos x="894" y="151"/>
                </a:cxn>
                <a:cxn ang="0">
                  <a:pos x="841" y="162"/>
                </a:cxn>
                <a:cxn ang="0">
                  <a:pos x="879" y="246"/>
                </a:cxn>
                <a:cxn ang="0">
                  <a:pos x="837" y="240"/>
                </a:cxn>
                <a:cxn ang="0">
                  <a:pos x="759" y="204"/>
                </a:cxn>
                <a:cxn ang="0">
                  <a:pos x="795" y="322"/>
                </a:cxn>
                <a:cxn ang="0">
                  <a:pos x="763" y="343"/>
                </a:cxn>
                <a:cxn ang="0">
                  <a:pos x="660" y="268"/>
                </a:cxn>
                <a:cxn ang="0">
                  <a:pos x="618" y="291"/>
                </a:cxn>
                <a:cxn ang="0">
                  <a:pos x="694" y="365"/>
                </a:cxn>
                <a:cxn ang="0">
                  <a:pos x="690" y="443"/>
                </a:cxn>
                <a:cxn ang="0">
                  <a:pos x="633" y="447"/>
                </a:cxn>
                <a:cxn ang="0">
                  <a:pos x="529" y="326"/>
                </a:cxn>
                <a:cxn ang="0">
                  <a:pos x="529" y="373"/>
                </a:cxn>
                <a:cxn ang="0">
                  <a:pos x="542" y="445"/>
                </a:cxn>
                <a:cxn ang="0">
                  <a:pos x="493" y="459"/>
                </a:cxn>
                <a:cxn ang="0">
                  <a:pos x="438" y="460"/>
                </a:cxn>
                <a:cxn ang="0">
                  <a:pos x="382" y="453"/>
                </a:cxn>
                <a:cxn ang="0">
                  <a:pos x="323" y="419"/>
                </a:cxn>
                <a:cxn ang="0">
                  <a:pos x="240" y="371"/>
                </a:cxn>
                <a:cxn ang="0">
                  <a:pos x="508" y="419"/>
                </a:cxn>
                <a:cxn ang="0">
                  <a:pos x="763" y="314"/>
                </a:cxn>
                <a:cxn ang="0">
                  <a:pos x="753" y="170"/>
                </a:cxn>
                <a:cxn ang="0">
                  <a:pos x="481" y="249"/>
                </a:cxn>
                <a:cxn ang="0">
                  <a:pos x="268" y="322"/>
                </a:cxn>
                <a:cxn ang="0">
                  <a:pos x="200" y="346"/>
                </a:cxn>
                <a:cxn ang="0">
                  <a:pos x="160" y="352"/>
                </a:cxn>
                <a:cxn ang="0">
                  <a:pos x="118" y="350"/>
                </a:cxn>
                <a:cxn ang="0">
                  <a:pos x="73" y="345"/>
                </a:cxn>
                <a:cxn ang="0">
                  <a:pos x="12" y="337"/>
                </a:cxn>
                <a:cxn ang="0">
                  <a:pos x="149" y="316"/>
                </a:cxn>
              </a:cxnLst>
              <a:rect l="0" t="0" r="r" b="b"/>
              <a:pathLst>
                <a:path w="930" h="460">
                  <a:moveTo>
                    <a:pt x="149" y="316"/>
                  </a:moveTo>
                  <a:lnTo>
                    <a:pt x="152" y="316"/>
                  </a:lnTo>
                  <a:lnTo>
                    <a:pt x="162" y="316"/>
                  </a:lnTo>
                  <a:lnTo>
                    <a:pt x="168" y="316"/>
                  </a:lnTo>
                  <a:lnTo>
                    <a:pt x="175" y="316"/>
                  </a:lnTo>
                  <a:lnTo>
                    <a:pt x="185" y="314"/>
                  </a:lnTo>
                  <a:lnTo>
                    <a:pt x="192" y="312"/>
                  </a:lnTo>
                  <a:lnTo>
                    <a:pt x="213" y="305"/>
                  </a:lnTo>
                  <a:lnTo>
                    <a:pt x="234" y="291"/>
                  </a:lnTo>
                  <a:lnTo>
                    <a:pt x="246" y="284"/>
                  </a:lnTo>
                  <a:lnTo>
                    <a:pt x="251" y="280"/>
                  </a:lnTo>
                  <a:lnTo>
                    <a:pt x="255" y="274"/>
                  </a:lnTo>
                  <a:lnTo>
                    <a:pt x="261" y="268"/>
                  </a:lnTo>
                  <a:lnTo>
                    <a:pt x="266" y="263"/>
                  </a:lnTo>
                  <a:lnTo>
                    <a:pt x="272" y="257"/>
                  </a:lnTo>
                  <a:lnTo>
                    <a:pt x="276" y="249"/>
                  </a:lnTo>
                  <a:lnTo>
                    <a:pt x="282" y="242"/>
                  </a:lnTo>
                  <a:lnTo>
                    <a:pt x="285" y="236"/>
                  </a:lnTo>
                  <a:lnTo>
                    <a:pt x="289" y="229"/>
                  </a:lnTo>
                  <a:lnTo>
                    <a:pt x="293" y="221"/>
                  </a:lnTo>
                  <a:lnTo>
                    <a:pt x="299" y="215"/>
                  </a:lnTo>
                  <a:lnTo>
                    <a:pt x="303" y="208"/>
                  </a:lnTo>
                  <a:lnTo>
                    <a:pt x="306" y="202"/>
                  </a:lnTo>
                  <a:lnTo>
                    <a:pt x="310" y="194"/>
                  </a:lnTo>
                  <a:lnTo>
                    <a:pt x="312" y="189"/>
                  </a:lnTo>
                  <a:lnTo>
                    <a:pt x="316" y="183"/>
                  </a:lnTo>
                  <a:lnTo>
                    <a:pt x="323" y="170"/>
                  </a:lnTo>
                  <a:lnTo>
                    <a:pt x="325" y="164"/>
                  </a:lnTo>
                  <a:lnTo>
                    <a:pt x="329" y="158"/>
                  </a:lnTo>
                  <a:lnTo>
                    <a:pt x="337" y="147"/>
                  </a:lnTo>
                  <a:lnTo>
                    <a:pt x="342" y="135"/>
                  </a:lnTo>
                  <a:lnTo>
                    <a:pt x="348" y="126"/>
                  </a:lnTo>
                  <a:lnTo>
                    <a:pt x="356" y="118"/>
                  </a:lnTo>
                  <a:lnTo>
                    <a:pt x="363" y="109"/>
                  </a:lnTo>
                  <a:lnTo>
                    <a:pt x="381" y="96"/>
                  </a:lnTo>
                  <a:lnTo>
                    <a:pt x="400" y="84"/>
                  </a:lnTo>
                  <a:lnTo>
                    <a:pt x="411" y="80"/>
                  </a:lnTo>
                  <a:lnTo>
                    <a:pt x="422" y="78"/>
                  </a:lnTo>
                  <a:lnTo>
                    <a:pt x="426" y="77"/>
                  </a:lnTo>
                  <a:lnTo>
                    <a:pt x="432" y="75"/>
                  </a:lnTo>
                  <a:lnTo>
                    <a:pt x="441" y="75"/>
                  </a:lnTo>
                  <a:lnTo>
                    <a:pt x="451" y="73"/>
                  </a:lnTo>
                  <a:lnTo>
                    <a:pt x="460" y="71"/>
                  </a:lnTo>
                  <a:lnTo>
                    <a:pt x="468" y="71"/>
                  </a:lnTo>
                  <a:lnTo>
                    <a:pt x="476" y="71"/>
                  </a:lnTo>
                  <a:lnTo>
                    <a:pt x="483" y="71"/>
                  </a:lnTo>
                  <a:lnTo>
                    <a:pt x="489" y="71"/>
                  </a:lnTo>
                  <a:lnTo>
                    <a:pt x="498" y="73"/>
                  </a:lnTo>
                  <a:lnTo>
                    <a:pt x="508" y="73"/>
                  </a:lnTo>
                  <a:lnTo>
                    <a:pt x="504" y="75"/>
                  </a:lnTo>
                  <a:lnTo>
                    <a:pt x="498" y="82"/>
                  </a:lnTo>
                  <a:lnTo>
                    <a:pt x="493" y="86"/>
                  </a:lnTo>
                  <a:lnTo>
                    <a:pt x="487" y="92"/>
                  </a:lnTo>
                  <a:lnTo>
                    <a:pt x="481" y="97"/>
                  </a:lnTo>
                  <a:lnTo>
                    <a:pt x="477" y="103"/>
                  </a:lnTo>
                  <a:lnTo>
                    <a:pt x="472" y="111"/>
                  </a:lnTo>
                  <a:lnTo>
                    <a:pt x="466" y="116"/>
                  </a:lnTo>
                  <a:lnTo>
                    <a:pt x="460" y="124"/>
                  </a:lnTo>
                  <a:lnTo>
                    <a:pt x="457" y="132"/>
                  </a:lnTo>
                  <a:lnTo>
                    <a:pt x="453" y="137"/>
                  </a:lnTo>
                  <a:lnTo>
                    <a:pt x="451" y="145"/>
                  </a:lnTo>
                  <a:lnTo>
                    <a:pt x="451" y="158"/>
                  </a:lnTo>
                  <a:lnTo>
                    <a:pt x="455" y="168"/>
                  </a:lnTo>
                  <a:lnTo>
                    <a:pt x="462" y="173"/>
                  </a:lnTo>
                  <a:lnTo>
                    <a:pt x="472" y="175"/>
                  </a:lnTo>
                  <a:lnTo>
                    <a:pt x="485" y="173"/>
                  </a:lnTo>
                  <a:lnTo>
                    <a:pt x="498" y="170"/>
                  </a:lnTo>
                  <a:lnTo>
                    <a:pt x="512" y="162"/>
                  </a:lnTo>
                  <a:lnTo>
                    <a:pt x="523" y="153"/>
                  </a:lnTo>
                  <a:lnTo>
                    <a:pt x="529" y="147"/>
                  </a:lnTo>
                  <a:lnTo>
                    <a:pt x="533" y="141"/>
                  </a:lnTo>
                  <a:lnTo>
                    <a:pt x="536" y="134"/>
                  </a:lnTo>
                  <a:lnTo>
                    <a:pt x="542" y="124"/>
                  </a:lnTo>
                  <a:lnTo>
                    <a:pt x="546" y="115"/>
                  </a:lnTo>
                  <a:lnTo>
                    <a:pt x="552" y="105"/>
                  </a:lnTo>
                  <a:lnTo>
                    <a:pt x="557" y="94"/>
                  </a:lnTo>
                  <a:lnTo>
                    <a:pt x="565" y="82"/>
                  </a:lnTo>
                  <a:lnTo>
                    <a:pt x="571" y="73"/>
                  </a:lnTo>
                  <a:lnTo>
                    <a:pt x="578" y="61"/>
                  </a:lnTo>
                  <a:lnTo>
                    <a:pt x="586" y="52"/>
                  </a:lnTo>
                  <a:lnTo>
                    <a:pt x="593" y="44"/>
                  </a:lnTo>
                  <a:lnTo>
                    <a:pt x="611" y="33"/>
                  </a:lnTo>
                  <a:lnTo>
                    <a:pt x="618" y="31"/>
                  </a:lnTo>
                  <a:lnTo>
                    <a:pt x="622" y="29"/>
                  </a:lnTo>
                  <a:lnTo>
                    <a:pt x="628" y="29"/>
                  </a:lnTo>
                  <a:lnTo>
                    <a:pt x="635" y="31"/>
                  </a:lnTo>
                  <a:lnTo>
                    <a:pt x="645" y="37"/>
                  </a:lnTo>
                  <a:lnTo>
                    <a:pt x="656" y="50"/>
                  </a:lnTo>
                  <a:lnTo>
                    <a:pt x="656" y="69"/>
                  </a:lnTo>
                  <a:lnTo>
                    <a:pt x="654" y="78"/>
                  </a:lnTo>
                  <a:lnTo>
                    <a:pt x="649" y="88"/>
                  </a:lnTo>
                  <a:lnTo>
                    <a:pt x="643" y="99"/>
                  </a:lnTo>
                  <a:lnTo>
                    <a:pt x="635" y="109"/>
                  </a:lnTo>
                  <a:lnTo>
                    <a:pt x="628" y="118"/>
                  </a:lnTo>
                  <a:lnTo>
                    <a:pt x="622" y="130"/>
                  </a:lnTo>
                  <a:lnTo>
                    <a:pt x="616" y="137"/>
                  </a:lnTo>
                  <a:lnTo>
                    <a:pt x="611" y="147"/>
                  </a:lnTo>
                  <a:lnTo>
                    <a:pt x="607" y="162"/>
                  </a:lnTo>
                  <a:lnTo>
                    <a:pt x="611" y="172"/>
                  </a:lnTo>
                  <a:lnTo>
                    <a:pt x="618" y="173"/>
                  </a:lnTo>
                  <a:lnTo>
                    <a:pt x="626" y="168"/>
                  </a:lnTo>
                  <a:lnTo>
                    <a:pt x="637" y="160"/>
                  </a:lnTo>
                  <a:lnTo>
                    <a:pt x="643" y="154"/>
                  </a:lnTo>
                  <a:lnTo>
                    <a:pt x="649" y="147"/>
                  </a:lnTo>
                  <a:lnTo>
                    <a:pt x="656" y="141"/>
                  </a:lnTo>
                  <a:lnTo>
                    <a:pt x="664" y="132"/>
                  </a:lnTo>
                  <a:lnTo>
                    <a:pt x="670" y="124"/>
                  </a:lnTo>
                  <a:lnTo>
                    <a:pt x="677" y="115"/>
                  </a:lnTo>
                  <a:lnTo>
                    <a:pt x="681" y="111"/>
                  </a:lnTo>
                  <a:lnTo>
                    <a:pt x="685" y="105"/>
                  </a:lnTo>
                  <a:lnTo>
                    <a:pt x="690" y="101"/>
                  </a:lnTo>
                  <a:lnTo>
                    <a:pt x="694" y="97"/>
                  </a:lnTo>
                  <a:lnTo>
                    <a:pt x="698" y="92"/>
                  </a:lnTo>
                  <a:lnTo>
                    <a:pt x="702" y="88"/>
                  </a:lnTo>
                  <a:lnTo>
                    <a:pt x="706" y="82"/>
                  </a:lnTo>
                  <a:lnTo>
                    <a:pt x="709" y="78"/>
                  </a:lnTo>
                  <a:lnTo>
                    <a:pt x="717" y="69"/>
                  </a:lnTo>
                  <a:lnTo>
                    <a:pt x="723" y="65"/>
                  </a:lnTo>
                  <a:lnTo>
                    <a:pt x="727" y="59"/>
                  </a:lnTo>
                  <a:lnTo>
                    <a:pt x="730" y="56"/>
                  </a:lnTo>
                  <a:lnTo>
                    <a:pt x="734" y="52"/>
                  </a:lnTo>
                  <a:lnTo>
                    <a:pt x="742" y="42"/>
                  </a:lnTo>
                  <a:lnTo>
                    <a:pt x="749" y="35"/>
                  </a:lnTo>
                  <a:lnTo>
                    <a:pt x="757" y="27"/>
                  </a:lnTo>
                  <a:lnTo>
                    <a:pt x="772" y="16"/>
                  </a:lnTo>
                  <a:lnTo>
                    <a:pt x="787" y="6"/>
                  </a:lnTo>
                  <a:lnTo>
                    <a:pt x="799" y="0"/>
                  </a:lnTo>
                  <a:lnTo>
                    <a:pt x="810" y="2"/>
                  </a:lnTo>
                  <a:lnTo>
                    <a:pt x="820" y="8"/>
                  </a:lnTo>
                  <a:lnTo>
                    <a:pt x="827" y="29"/>
                  </a:lnTo>
                  <a:lnTo>
                    <a:pt x="824" y="50"/>
                  </a:lnTo>
                  <a:lnTo>
                    <a:pt x="818" y="59"/>
                  </a:lnTo>
                  <a:lnTo>
                    <a:pt x="810" y="71"/>
                  </a:lnTo>
                  <a:lnTo>
                    <a:pt x="801" y="80"/>
                  </a:lnTo>
                  <a:lnTo>
                    <a:pt x="795" y="86"/>
                  </a:lnTo>
                  <a:lnTo>
                    <a:pt x="791" y="92"/>
                  </a:lnTo>
                  <a:lnTo>
                    <a:pt x="785" y="97"/>
                  </a:lnTo>
                  <a:lnTo>
                    <a:pt x="780" y="101"/>
                  </a:lnTo>
                  <a:lnTo>
                    <a:pt x="774" y="107"/>
                  </a:lnTo>
                  <a:lnTo>
                    <a:pt x="768" y="111"/>
                  </a:lnTo>
                  <a:lnTo>
                    <a:pt x="747" y="130"/>
                  </a:lnTo>
                  <a:lnTo>
                    <a:pt x="742" y="134"/>
                  </a:lnTo>
                  <a:lnTo>
                    <a:pt x="738" y="139"/>
                  </a:lnTo>
                  <a:lnTo>
                    <a:pt x="732" y="143"/>
                  </a:lnTo>
                  <a:lnTo>
                    <a:pt x="730" y="147"/>
                  </a:lnTo>
                  <a:lnTo>
                    <a:pt x="723" y="154"/>
                  </a:lnTo>
                  <a:lnTo>
                    <a:pt x="719" y="160"/>
                  </a:lnTo>
                  <a:lnTo>
                    <a:pt x="719" y="164"/>
                  </a:lnTo>
                  <a:lnTo>
                    <a:pt x="723" y="162"/>
                  </a:lnTo>
                  <a:lnTo>
                    <a:pt x="730" y="158"/>
                  </a:lnTo>
                  <a:lnTo>
                    <a:pt x="753" y="143"/>
                  </a:lnTo>
                  <a:lnTo>
                    <a:pt x="782" y="122"/>
                  </a:lnTo>
                  <a:lnTo>
                    <a:pt x="812" y="103"/>
                  </a:lnTo>
                  <a:lnTo>
                    <a:pt x="844" y="88"/>
                  </a:lnTo>
                  <a:lnTo>
                    <a:pt x="860" y="80"/>
                  </a:lnTo>
                  <a:lnTo>
                    <a:pt x="873" y="78"/>
                  </a:lnTo>
                  <a:lnTo>
                    <a:pt x="881" y="78"/>
                  </a:lnTo>
                  <a:lnTo>
                    <a:pt x="886" y="78"/>
                  </a:lnTo>
                  <a:lnTo>
                    <a:pt x="896" y="80"/>
                  </a:lnTo>
                  <a:lnTo>
                    <a:pt x="905" y="86"/>
                  </a:lnTo>
                  <a:lnTo>
                    <a:pt x="913" y="90"/>
                  </a:lnTo>
                  <a:lnTo>
                    <a:pt x="922" y="101"/>
                  </a:lnTo>
                  <a:lnTo>
                    <a:pt x="930" y="120"/>
                  </a:lnTo>
                  <a:lnTo>
                    <a:pt x="926" y="130"/>
                  </a:lnTo>
                  <a:lnTo>
                    <a:pt x="920" y="139"/>
                  </a:lnTo>
                  <a:lnTo>
                    <a:pt x="911" y="145"/>
                  </a:lnTo>
                  <a:lnTo>
                    <a:pt x="901" y="149"/>
                  </a:lnTo>
                  <a:lnTo>
                    <a:pt x="894" y="151"/>
                  </a:lnTo>
                  <a:lnTo>
                    <a:pt x="888" y="151"/>
                  </a:lnTo>
                  <a:lnTo>
                    <a:pt x="877" y="153"/>
                  </a:lnTo>
                  <a:lnTo>
                    <a:pt x="871" y="154"/>
                  </a:lnTo>
                  <a:lnTo>
                    <a:pt x="865" y="154"/>
                  </a:lnTo>
                  <a:lnTo>
                    <a:pt x="854" y="156"/>
                  </a:lnTo>
                  <a:lnTo>
                    <a:pt x="841" y="162"/>
                  </a:lnTo>
                  <a:lnTo>
                    <a:pt x="841" y="166"/>
                  </a:lnTo>
                  <a:lnTo>
                    <a:pt x="843" y="172"/>
                  </a:lnTo>
                  <a:lnTo>
                    <a:pt x="858" y="191"/>
                  </a:lnTo>
                  <a:lnTo>
                    <a:pt x="875" y="219"/>
                  </a:lnTo>
                  <a:lnTo>
                    <a:pt x="881" y="242"/>
                  </a:lnTo>
                  <a:lnTo>
                    <a:pt x="879" y="246"/>
                  </a:lnTo>
                  <a:lnTo>
                    <a:pt x="877" y="248"/>
                  </a:lnTo>
                  <a:lnTo>
                    <a:pt x="871" y="249"/>
                  </a:lnTo>
                  <a:lnTo>
                    <a:pt x="862" y="248"/>
                  </a:lnTo>
                  <a:lnTo>
                    <a:pt x="854" y="246"/>
                  </a:lnTo>
                  <a:lnTo>
                    <a:pt x="844" y="244"/>
                  </a:lnTo>
                  <a:lnTo>
                    <a:pt x="837" y="240"/>
                  </a:lnTo>
                  <a:lnTo>
                    <a:pt x="827" y="236"/>
                  </a:lnTo>
                  <a:lnTo>
                    <a:pt x="812" y="227"/>
                  </a:lnTo>
                  <a:lnTo>
                    <a:pt x="797" y="217"/>
                  </a:lnTo>
                  <a:lnTo>
                    <a:pt x="784" y="210"/>
                  </a:lnTo>
                  <a:lnTo>
                    <a:pt x="770" y="206"/>
                  </a:lnTo>
                  <a:lnTo>
                    <a:pt x="759" y="204"/>
                  </a:lnTo>
                  <a:lnTo>
                    <a:pt x="751" y="210"/>
                  </a:lnTo>
                  <a:lnTo>
                    <a:pt x="747" y="215"/>
                  </a:lnTo>
                  <a:lnTo>
                    <a:pt x="747" y="223"/>
                  </a:lnTo>
                  <a:lnTo>
                    <a:pt x="753" y="240"/>
                  </a:lnTo>
                  <a:lnTo>
                    <a:pt x="776" y="282"/>
                  </a:lnTo>
                  <a:lnTo>
                    <a:pt x="795" y="322"/>
                  </a:lnTo>
                  <a:lnTo>
                    <a:pt x="795" y="337"/>
                  </a:lnTo>
                  <a:lnTo>
                    <a:pt x="793" y="343"/>
                  </a:lnTo>
                  <a:lnTo>
                    <a:pt x="787" y="345"/>
                  </a:lnTo>
                  <a:lnTo>
                    <a:pt x="778" y="346"/>
                  </a:lnTo>
                  <a:lnTo>
                    <a:pt x="770" y="346"/>
                  </a:lnTo>
                  <a:lnTo>
                    <a:pt x="763" y="343"/>
                  </a:lnTo>
                  <a:lnTo>
                    <a:pt x="755" y="339"/>
                  </a:lnTo>
                  <a:lnTo>
                    <a:pt x="740" y="327"/>
                  </a:lnTo>
                  <a:lnTo>
                    <a:pt x="725" y="314"/>
                  </a:lnTo>
                  <a:lnTo>
                    <a:pt x="708" y="299"/>
                  </a:lnTo>
                  <a:lnTo>
                    <a:pt x="692" y="286"/>
                  </a:lnTo>
                  <a:lnTo>
                    <a:pt x="660" y="268"/>
                  </a:lnTo>
                  <a:lnTo>
                    <a:pt x="647" y="268"/>
                  </a:lnTo>
                  <a:lnTo>
                    <a:pt x="635" y="270"/>
                  </a:lnTo>
                  <a:lnTo>
                    <a:pt x="626" y="276"/>
                  </a:lnTo>
                  <a:lnTo>
                    <a:pt x="624" y="280"/>
                  </a:lnTo>
                  <a:lnTo>
                    <a:pt x="622" y="284"/>
                  </a:lnTo>
                  <a:lnTo>
                    <a:pt x="618" y="291"/>
                  </a:lnTo>
                  <a:lnTo>
                    <a:pt x="620" y="303"/>
                  </a:lnTo>
                  <a:lnTo>
                    <a:pt x="637" y="327"/>
                  </a:lnTo>
                  <a:lnTo>
                    <a:pt x="660" y="346"/>
                  </a:lnTo>
                  <a:lnTo>
                    <a:pt x="673" y="352"/>
                  </a:lnTo>
                  <a:lnTo>
                    <a:pt x="683" y="358"/>
                  </a:lnTo>
                  <a:lnTo>
                    <a:pt x="694" y="365"/>
                  </a:lnTo>
                  <a:lnTo>
                    <a:pt x="704" y="371"/>
                  </a:lnTo>
                  <a:lnTo>
                    <a:pt x="719" y="394"/>
                  </a:lnTo>
                  <a:lnTo>
                    <a:pt x="723" y="409"/>
                  </a:lnTo>
                  <a:lnTo>
                    <a:pt x="717" y="424"/>
                  </a:lnTo>
                  <a:lnTo>
                    <a:pt x="706" y="436"/>
                  </a:lnTo>
                  <a:lnTo>
                    <a:pt x="690" y="443"/>
                  </a:lnTo>
                  <a:lnTo>
                    <a:pt x="681" y="447"/>
                  </a:lnTo>
                  <a:lnTo>
                    <a:pt x="671" y="449"/>
                  </a:lnTo>
                  <a:lnTo>
                    <a:pt x="662" y="451"/>
                  </a:lnTo>
                  <a:lnTo>
                    <a:pt x="652" y="451"/>
                  </a:lnTo>
                  <a:lnTo>
                    <a:pt x="643" y="449"/>
                  </a:lnTo>
                  <a:lnTo>
                    <a:pt x="633" y="447"/>
                  </a:lnTo>
                  <a:lnTo>
                    <a:pt x="626" y="443"/>
                  </a:lnTo>
                  <a:lnTo>
                    <a:pt x="618" y="436"/>
                  </a:lnTo>
                  <a:lnTo>
                    <a:pt x="603" y="421"/>
                  </a:lnTo>
                  <a:lnTo>
                    <a:pt x="588" y="402"/>
                  </a:lnTo>
                  <a:lnTo>
                    <a:pt x="557" y="358"/>
                  </a:lnTo>
                  <a:lnTo>
                    <a:pt x="529" y="326"/>
                  </a:lnTo>
                  <a:lnTo>
                    <a:pt x="516" y="318"/>
                  </a:lnTo>
                  <a:lnTo>
                    <a:pt x="504" y="320"/>
                  </a:lnTo>
                  <a:lnTo>
                    <a:pt x="500" y="324"/>
                  </a:lnTo>
                  <a:lnTo>
                    <a:pt x="500" y="329"/>
                  </a:lnTo>
                  <a:lnTo>
                    <a:pt x="504" y="341"/>
                  </a:lnTo>
                  <a:lnTo>
                    <a:pt x="529" y="373"/>
                  </a:lnTo>
                  <a:lnTo>
                    <a:pt x="544" y="390"/>
                  </a:lnTo>
                  <a:lnTo>
                    <a:pt x="555" y="405"/>
                  </a:lnTo>
                  <a:lnTo>
                    <a:pt x="561" y="421"/>
                  </a:lnTo>
                  <a:lnTo>
                    <a:pt x="557" y="434"/>
                  </a:lnTo>
                  <a:lnTo>
                    <a:pt x="552" y="440"/>
                  </a:lnTo>
                  <a:lnTo>
                    <a:pt x="542" y="445"/>
                  </a:lnTo>
                  <a:lnTo>
                    <a:pt x="531" y="449"/>
                  </a:lnTo>
                  <a:lnTo>
                    <a:pt x="525" y="451"/>
                  </a:lnTo>
                  <a:lnTo>
                    <a:pt x="517" y="453"/>
                  </a:lnTo>
                  <a:lnTo>
                    <a:pt x="510" y="455"/>
                  </a:lnTo>
                  <a:lnTo>
                    <a:pt x="502" y="457"/>
                  </a:lnTo>
                  <a:lnTo>
                    <a:pt x="493" y="459"/>
                  </a:lnTo>
                  <a:lnTo>
                    <a:pt x="485" y="459"/>
                  </a:lnTo>
                  <a:lnTo>
                    <a:pt x="476" y="460"/>
                  </a:lnTo>
                  <a:lnTo>
                    <a:pt x="466" y="460"/>
                  </a:lnTo>
                  <a:lnTo>
                    <a:pt x="457" y="460"/>
                  </a:lnTo>
                  <a:lnTo>
                    <a:pt x="447" y="460"/>
                  </a:lnTo>
                  <a:lnTo>
                    <a:pt x="438" y="460"/>
                  </a:lnTo>
                  <a:lnTo>
                    <a:pt x="428" y="460"/>
                  </a:lnTo>
                  <a:lnTo>
                    <a:pt x="419" y="459"/>
                  </a:lnTo>
                  <a:lnTo>
                    <a:pt x="411" y="459"/>
                  </a:lnTo>
                  <a:lnTo>
                    <a:pt x="401" y="457"/>
                  </a:lnTo>
                  <a:lnTo>
                    <a:pt x="392" y="455"/>
                  </a:lnTo>
                  <a:lnTo>
                    <a:pt x="382" y="453"/>
                  </a:lnTo>
                  <a:lnTo>
                    <a:pt x="375" y="451"/>
                  </a:lnTo>
                  <a:lnTo>
                    <a:pt x="367" y="449"/>
                  </a:lnTo>
                  <a:lnTo>
                    <a:pt x="360" y="445"/>
                  </a:lnTo>
                  <a:lnTo>
                    <a:pt x="344" y="438"/>
                  </a:lnTo>
                  <a:lnTo>
                    <a:pt x="333" y="430"/>
                  </a:lnTo>
                  <a:lnTo>
                    <a:pt x="323" y="419"/>
                  </a:lnTo>
                  <a:lnTo>
                    <a:pt x="306" y="402"/>
                  </a:lnTo>
                  <a:lnTo>
                    <a:pt x="287" y="386"/>
                  </a:lnTo>
                  <a:lnTo>
                    <a:pt x="266" y="379"/>
                  </a:lnTo>
                  <a:lnTo>
                    <a:pt x="257" y="375"/>
                  </a:lnTo>
                  <a:lnTo>
                    <a:pt x="247" y="373"/>
                  </a:lnTo>
                  <a:lnTo>
                    <a:pt x="240" y="371"/>
                  </a:lnTo>
                  <a:lnTo>
                    <a:pt x="230" y="371"/>
                  </a:lnTo>
                  <a:lnTo>
                    <a:pt x="217" y="369"/>
                  </a:lnTo>
                  <a:lnTo>
                    <a:pt x="208" y="369"/>
                  </a:lnTo>
                  <a:lnTo>
                    <a:pt x="204" y="369"/>
                  </a:lnTo>
                  <a:lnTo>
                    <a:pt x="335" y="331"/>
                  </a:lnTo>
                  <a:lnTo>
                    <a:pt x="508" y="419"/>
                  </a:lnTo>
                  <a:lnTo>
                    <a:pt x="375" y="316"/>
                  </a:lnTo>
                  <a:lnTo>
                    <a:pt x="531" y="272"/>
                  </a:lnTo>
                  <a:lnTo>
                    <a:pt x="656" y="409"/>
                  </a:lnTo>
                  <a:lnTo>
                    <a:pt x="561" y="259"/>
                  </a:lnTo>
                  <a:lnTo>
                    <a:pt x="664" y="227"/>
                  </a:lnTo>
                  <a:lnTo>
                    <a:pt x="763" y="314"/>
                  </a:lnTo>
                  <a:lnTo>
                    <a:pt x="690" y="217"/>
                  </a:lnTo>
                  <a:lnTo>
                    <a:pt x="772" y="183"/>
                  </a:lnTo>
                  <a:lnTo>
                    <a:pt x="844" y="215"/>
                  </a:lnTo>
                  <a:lnTo>
                    <a:pt x="789" y="168"/>
                  </a:lnTo>
                  <a:lnTo>
                    <a:pt x="890" y="107"/>
                  </a:lnTo>
                  <a:lnTo>
                    <a:pt x="753" y="170"/>
                  </a:lnTo>
                  <a:lnTo>
                    <a:pt x="647" y="210"/>
                  </a:lnTo>
                  <a:lnTo>
                    <a:pt x="795" y="44"/>
                  </a:lnTo>
                  <a:lnTo>
                    <a:pt x="605" y="219"/>
                  </a:lnTo>
                  <a:lnTo>
                    <a:pt x="521" y="242"/>
                  </a:lnTo>
                  <a:lnTo>
                    <a:pt x="624" y="69"/>
                  </a:lnTo>
                  <a:lnTo>
                    <a:pt x="481" y="249"/>
                  </a:lnTo>
                  <a:lnTo>
                    <a:pt x="358" y="287"/>
                  </a:lnTo>
                  <a:lnTo>
                    <a:pt x="413" y="126"/>
                  </a:lnTo>
                  <a:lnTo>
                    <a:pt x="322" y="299"/>
                  </a:lnTo>
                  <a:lnTo>
                    <a:pt x="306" y="307"/>
                  </a:lnTo>
                  <a:lnTo>
                    <a:pt x="289" y="312"/>
                  </a:lnTo>
                  <a:lnTo>
                    <a:pt x="268" y="322"/>
                  </a:lnTo>
                  <a:lnTo>
                    <a:pt x="246" y="331"/>
                  </a:lnTo>
                  <a:lnTo>
                    <a:pt x="223" y="339"/>
                  </a:lnTo>
                  <a:lnTo>
                    <a:pt x="217" y="341"/>
                  </a:lnTo>
                  <a:lnTo>
                    <a:pt x="211" y="343"/>
                  </a:lnTo>
                  <a:lnTo>
                    <a:pt x="206" y="345"/>
                  </a:lnTo>
                  <a:lnTo>
                    <a:pt x="200" y="346"/>
                  </a:lnTo>
                  <a:lnTo>
                    <a:pt x="194" y="348"/>
                  </a:lnTo>
                  <a:lnTo>
                    <a:pt x="190" y="348"/>
                  </a:lnTo>
                  <a:lnTo>
                    <a:pt x="181" y="350"/>
                  </a:lnTo>
                  <a:lnTo>
                    <a:pt x="171" y="352"/>
                  </a:lnTo>
                  <a:lnTo>
                    <a:pt x="166" y="352"/>
                  </a:lnTo>
                  <a:lnTo>
                    <a:pt x="160" y="352"/>
                  </a:lnTo>
                  <a:lnTo>
                    <a:pt x="154" y="352"/>
                  </a:lnTo>
                  <a:lnTo>
                    <a:pt x="147" y="352"/>
                  </a:lnTo>
                  <a:lnTo>
                    <a:pt x="141" y="352"/>
                  </a:lnTo>
                  <a:lnTo>
                    <a:pt x="133" y="350"/>
                  </a:lnTo>
                  <a:lnTo>
                    <a:pt x="126" y="350"/>
                  </a:lnTo>
                  <a:lnTo>
                    <a:pt x="118" y="350"/>
                  </a:lnTo>
                  <a:lnTo>
                    <a:pt x="111" y="348"/>
                  </a:lnTo>
                  <a:lnTo>
                    <a:pt x="103" y="348"/>
                  </a:lnTo>
                  <a:lnTo>
                    <a:pt x="95" y="348"/>
                  </a:lnTo>
                  <a:lnTo>
                    <a:pt x="88" y="346"/>
                  </a:lnTo>
                  <a:lnTo>
                    <a:pt x="80" y="346"/>
                  </a:lnTo>
                  <a:lnTo>
                    <a:pt x="73" y="345"/>
                  </a:lnTo>
                  <a:lnTo>
                    <a:pt x="59" y="343"/>
                  </a:lnTo>
                  <a:lnTo>
                    <a:pt x="52" y="343"/>
                  </a:lnTo>
                  <a:lnTo>
                    <a:pt x="44" y="341"/>
                  </a:lnTo>
                  <a:lnTo>
                    <a:pt x="33" y="339"/>
                  </a:lnTo>
                  <a:lnTo>
                    <a:pt x="21" y="337"/>
                  </a:lnTo>
                  <a:lnTo>
                    <a:pt x="12" y="337"/>
                  </a:lnTo>
                  <a:lnTo>
                    <a:pt x="6" y="335"/>
                  </a:lnTo>
                  <a:lnTo>
                    <a:pt x="0" y="333"/>
                  </a:lnTo>
                  <a:lnTo>
                    <a:pt x="103" y="274"/>
                  </a:lnTo>
                  <a:lnTo>
                    <a:pt x="105" y="282"/>
                  </a:lnTo>
                  <a:lnTo>
                    <a:pt x="122" y="299"/>
                  </a:lnTo>
                  <a:lnTo>
                    <a:pt x="149" y="316"/>
                  </a:lnTo>
                  <a:lnTo>
                    <a:pt x="149" y="316"/>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8488" name="Freeform 56"/>
            <p:cNvSpPr>
              <a:spLocks/>
            </p:cNvSpPr>
            <p:nvPr/>
          </p:nvSpPr>
          <p:spPr bwMode="auto">
            <a:xfrm rot="-6204866">
              <a:off x="1527" y="-513"/>
              <a:ext cx="360" cy="1770"/>
            </a:xfrm>
            <a:custGeom>
              <a:avLst/>
              <a:gdLst/>
              <a:ahLst/>
              <a:cxnLst>
                <a:cxn ang="0">
                  <a:pos x="703" y="331"/>
                </a:cxn>
                <a:cxn ang="0">
                  <a:pos x="699" y="488"/>
                </a:cxn>
                <a:cxn ang="0">
                  <a:pos x="737" y="576"/>
                </a:cxn>
                <a:cxn ang="0">
                  <a:pos x="783" y="656"/>
                </a:cxn>
                <a:cxn ang="0">
                  <a:pos x="838" y="745"/>
                </a:cxn>
                <a:cxn ang="0">
                  <a:pos x="882" y="914"/>
                </a:cxn>
                <a:cxn ang="0">
                  <a:pos x="855" y="1011"/>
                </a:cxn>
                <a:cxn ang="0">
                  <a:pos x="810" y="1093"/>
                </a:cxn>
                <a:cxn ang="0">
                  <a:pos x="783" y="1040"/>
                </a:cxn>
                <a:cxn ang="0">
                  <a:pos x="741" y="952"/>
                </a:cxn>
                <a:cxn ang="0">
                  <a:pos x="650" y="971"/>
                </a:cxn>
                <a:cxn ang="0">
                  <a:pos x="669" y="1099"/>
                </a:cxn>
                <a:cxn ang="0">
                  <a:pos x="739" y="1215"/>
                </a:cxn>
                <a:cxn ang="0">
                  <a:pos x="764" y="1342"/>
                </a:cxn>
                <a:cxn ang="0">
                  <a:pos x="650" y="1348"/>
                </a:cxn>
                <a:cxn ang="0">
                  <a:pos x="585" y="1228"/>
                </a:cxn>
                <a:cxn ang="0">
                  <a:pos x="528" y="1241"/>
                </a:cxn>
                <a:cxn ang="0">
                  <a:pos x="564" y="1353"/>
                </a:cxn>
                <a:cxn ang="0">
                  <a:pos x="589" y="1420"/>
                </a:cxn>
                <a:cxn ang="0">
                  <a:pos x="616" y="1498"/>
                </a:cxn>
                <a:cxn ang="0">
                  <a:pos x="644" y="1640"/>
                </a:cxn>
                <a:cxn ang="0">
                  <a:pos x="524" y="1642"/>
                </a:cxn>
                <a:cxn ang="0">
                  <a:pos x="490" y="1538"/>
                </a:cxn>
                <a:cxn ang="0">
                  <a:pos x="466" y="1420"/>
                </a:cxn>
                <a:cxn ang="0">
                  <a:pos x="443" y="1403"/>
                </a:cxn>
                <a:cxn ang="0">
                  <a:pos x="441" y="1718"/>
                </a:cxn>
                <a:cxn ang="0">
                  <a:pos x="355" y="1781"/>
                </a:cxn>
                <a:cxn ang="0">
                  <a:pos x="298" y="1686"/>
                </a:cxn>
                <a:cxn ang="0">
                  <a:pos x="331" y="1583"/>
                </a:cxn>
                <a:cxn ang="0">
                  <a:pos x="154" y="1568"/>
                </a:cxn>
                <a:cxn ang="0">
                  <a:pos x="203" y="1502"/>
                </a:cxn>
                <a:cxn ang="0">
                  <a:pos x="336" y="1405"/>
                </a:cxn>
                <a:cxn ang="0">
                  <a:pos x="104" y="1353"/>
                </a:cxn>
                <a:cxn ang="0">
                  <a:pos x="99" y="1279"/>
                </a:cxn>
                <a:cxn ang="0">
                  <a:pos x="323" y="1177"/>
                </a:cxn>
                <a:cxn ang="0">
                  <a:pos x="323" y="1085"/>
                </a:cxn>
                <a:cxn ang="0">
                  <a:pos x="129" y="1142"/>
                </a:cxn>
                <a:cxn ang="0">
                  <a:pos x="0" y="1059"/>
                </a:cxn>
                <a:cxn ang="0">
                  <a:pos x="49" y="962"/>
                </a:cxn>
                <a:cxn ang="0">
                  <a:pos x="353" y="901"/>
                </a:cxn>
                <a:cxn ang="0">
                  <a:pos x="273" y="855"/>
                </a:cxn>
                <a:cxn ang="0">
                  <a:pos x="138" y="810"/>
                </a:cxn>
                <a:cxn ang="0">
                  <a:pos x="165" y="713"/>
                </a:cxn>
                <a:cxn ang="0">
                  <a:pos x="213" y="618"/>
                </a:cxn>
                <a:cxn ang="0">
                  <a:pos x="277" y="532"/>
                </a:cxn>
                <a:cxn ang="0">
                  <a:pos x="391" y="464"/>
                </a:cxn>
                <a:cxn ang="0">
                  <a:pos x="553" y="367"/>
                </a:cxn>
                <a:cxn ang="0">
                  <a:pos x="216" y="777"/>
                </a:cxn>
                <a:cxn ang="0">
                  <a:pos x="148" y="1308"/>
                </a:cxn>
                <a:cxn ang="0">
                  <a:pos x="403" y="1429"/>
                </a:cxn>
                <a:cxn ang="0">
                  <a:pos x="526" y="893"/>
                </a:cxn>
                <a:cxn ang="0">
                  <a:pos x="608" y="466"/>
                </a:cxn>
                <a:cxn ang="0">
                  <a:pos x="635" y="327"/>
                </a:cxn>
                <a:cxn ang="0">
                  <a:pos x="661" y="253"/>
                </a:cxn>
                <a:cxn ang="0">
                  <a:pos x="705" y="184"/>
                </a:cxn>
                <a:cxn ang="0">
                  <a:pos x="756" y="112"/>
                </a:cxn>
                <a:cxn ang="0">
                  <a:pos x="831" y="19"/>
                </a:cxn>
                <a:cxn ang="0">
                  <a:pos x="734" y="268"/>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lnTo>
                    <a:pt x="734" y="26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grpSp>
      <p:pic>
        <p:nvPicPr>
          <p:cNvPr id="18489" name="Picture 57" descr="tuy lip"/>
          <p:cNvPicPr>
            <a:picLocks noChangeAspect="1" noChangeArrowheads="1" noCrop="1"/>
          </p:cNvPicPr>
          <p:nvPr/>
        </p:nvPicPr>
        <p:blipFill>
          <a:blip r:embed="rId2"/>
          <a:srcRect/>
          <a:stretch>
            <a:fillRect/>
          </a:stretch>
        </p:blipFill>
        <p:spPr bwMode="auto">
          <a:xfrm>
            <a:off x="7696200" y="5695950"/>
            <a:ext cx="1447800" cy="1085850"/>
          </a:xfrm>
          <a:prstGeom prst="rect">
            <a:avLst/>
          </a:prstGeom>
          <a:noFill/>
        </p:spPr>
      </p:pic>
      <p:grpSp>
        <p:nvGrpSpPr>
          <p:cNvPr id="18490" name="Group 58"/>
          <p:cNvGrpSpPr>
            <a:grpSpLocks/>
          </p:cNvGrpSpPr>
          <p:nvPr/>
        </p:nvGrpSpPr>
        <p:grpSpPr bwMode="auto">
          <a:xfrm rot="5400000">
            <a:off x="7092950" y="-374650"/>
            <a:ext cx="1600200" cy="2349500"/>
            <a:chOff x="240" y="132"/>
            <a:chExt cx="2352" cy="2412"/>
          </a:xfrm>
        </p:grpSpPr>
        <p:sp>
          <p:nvSpPr>
            <p:cNvPr id="18491" name="Freeform 59"/>
            <p:cNvSpPr>
              <a:spLocks/>
            </p:cNvSpPr>
            <p:nvPr/>
          </p:nvSpPr>
          <p:spPr bwMode="auto">
            <a:xfrm rot="-3872960">
              <a:off x="404" y="144"/>
              <a:ext cx="228" cy="459"/>
            </a:xfrm>
            <a:custGeom>
              <a:avLst/>
              <a:gdLst/>
              <a:ahLst/>
              <a:cxnLst>
                <a:cxn ang="0">
                  <a:pos x="93" y="749"/>
                </a:cxn>
                <a:cxn ang="0">
                  <a:pos x="95" y="666"/>
                </a:cxn>
                <a:cxn ang="0">
                  <a:pos x="76" y="622"/>
                </a:cxn>
                <a:cxn ang="0">
                  <a:pos x="51" y="580"/>
                </a:cxn>
                <a:cxn ang="0">
                  <a:pos x="23" y="535"/>
                </a:cxn>
                <a:cxn ang="0">
                  <a:pos x="2" y="447"/>
                </a:cxn>
                <a:cxn ang="0">
                  <a:pos x="15" y="396"/>
                </a:cxn>
                <a:cxn ang="0">
                  <a:pos x="38" y="356"/>
                </a:cxn>
                <a:cxn ang="0">
                  <a:pos x="53" y="382"/>
                </a:cxn>
                <a:cxn ang="0">
                  <a:pos x="74" y="428"/>
                </a:cxn>
                <a:cxn ang="0">
                  <a:pos x="122" y="417"/>
                </a:cxn>
                <a:cxn ang="0">
                  <a:pos x="110" y="352"/>
                </a:cxn>
                <a:cxn ang="0">
                  <a:pos x="74" y="291"/>
                </a:cxn>
                <a:cxn ang="0">
                  <a:pos x="63" y="227"/>
                </a:cxn>
                <a:cxn ang="0">
                  <a:pos x="120" y="225"/>
                </a:cxn>
                <a:cxn ang="0">
                  <a:pos x="154" y="286"/>
                </a:cxn>
                <a:cxn ang="0">
                  <a:pos x="182" y="278"/>
                </a:cxn>
                <a:cxn ang="0">
                  <a:pos x="165" y="221"/>
                </a:cxn>
                <a:cxn ang="0">
                  <a:pos x="152" y="187"/>
                </a:cxn>
                <a:cxn ang="0">
                  <a:pos x="139" y="145"/>
                </a:cxn>
                <a:cxn ang="0">
                  <a:pos x="123" y="73"/>
                </a:cxn>
                <a:cxn ang="0">
                  <a:pos x="186" y="71"/>
                </a:cxn>
                <a:cxn ang="0">
                  <a:pos x="203" y="124"/>
                </a:cxn>
                <a:cxn ang="0">
                  <a:pos x="217" y="185"/>
                </a:cxn>
                <a:cxn ang="0">
                  <a:pos x="228" y="194"/>
                </a:cxn>
                <a:cxn ang="0">
                  <a:pos x="228" y="33"/>
                </a:cxn>
                <a:cxn ang="0">
                  <a:pos x="274" y="0"/>
                </a:cxn>
                <a:cxn ang="0">
                  <a:pos x="302" y="50"/>
                </a:cxn>
                <a:cxn ang="0">
                  <a:pos x="285" y="101"/>
                </a:cxn>
                <a:cxn ang="0">
                  <a:pos x="376" y="109"/>
                </a:cxn>
                <a:cxn ang="0">
                  <a:pos x="352" y="143"/>
                </a:cxn>
                <a:cxn ang="0">
                  <a:pos x="283" y="194"/>
                </a:cxn>
                <a:cxn ang="0">
                  <a:pos x="403" y="221"/>
                </a:cxn>
                <a:cxn ang="0">
                  <a:pos x="405" y="259"/>
                </a:cxn>
                <a:cxn ang="0">
                  <a:pos x="289" y="312"/>
                </a:cxn>
                <a:cxn ang="0">
                  <a:pos x="289" y="360"/>
                </a:cxn>
                <a:cxn ang="0">
                  <a:pos x="390" y="329"/>
                </a:cxn>
                <a:cxn ang="0">
                  <a:pos x="456" y="373"/>
                </a:cxn>
                <a:cxn ang="0">
                  <a:pos x="431" y="422"/>
                </a:cxn>
                <a:cxn ang="0">
                  <a:pos x="274" y="455"/>
                </a:cxn>
                <a:cxn ang="0">
                  <a:pos x="315" y="478"/>
                </a:cxn>
                <a:cxn ang="0">
                  <a:pos x="384" y="500"/>
                </a:cxn>
                <a:cxn ang="0">
                  <a:pos x="371" y="550"/>
                </a:cxn>
                <a:cxn ang="0">
                  <a:pos x="346" y="599"/>
                </a:cxn>
                <a:cxn ang="0">
                  <a:pos x="314" y="645"/>
                </a:cxn>
                <a:cxn ang="0">
                  <a:pos x="255" y="679"/>
                </a:cxn>
                <a:cxn ang="0">
                  <a:pos x="171" y="728"/>
                </a:cxn>
                <a:cxn ang="0">
                  <a:pos x="344" y="517"/>
                </a:cxn>
                <a:cxn ang="0">
                  <a:pos x="380" y="244"/>
                </a:cxn>
                <a:cxn ang="0">
                  <a:pos x="249" y="181"/>
                </a:cxn>
                <a:cxn ang="0">
                  <a:pos x="184" y="459"/>
                </a:cxn>
                <a:cxn ang="0">
                  <a:pos x="142" y="679"/>
                </a:cxn>
                <a:cxn ang="0">
                  <a:pos x="129" y="749"/>
                </a:cxn>
                <a:cxn ang="0">
                  <a:pos x="114" y="789"/>
                </a:cxn>
                <a:cxn ang="0">
                  <a:pos x="93" y="823"/>
                </a:cxn>
                <a:cxn ang="0">
                  <a:pos x="66" y="860"/>
                </a:cxn>
                <a:cxn ang="0">
                  <a:pos x="28" y="909"/>
                </a:cxn>
                <a:cxn ang="0">
                  <a:pos x="78" y="780"/>
                </a:cxn>
              </a:cxnLst>
              <a:rect l="0" t="0" r="r" b="b"/>
              <a:pathLst>
                <a:path w="456" h="919">
                  <a:moveTo>
                    <a:pt x="78" y="780"/>
                  </a:moveTo>
                  <a:lnTo>
                    <a:pt x="80" y="778"/>
                  </a:lnTo>
                  <a:lnTo>
                    <a:pt x="83" y="770"/>
                  </a:lnTo>
                  <a:lnTo>
                    <a:pt x="87" y="763"/>
                  </a:lnTo>
                  <a:lnTo>
                    <a:pt x="91" y="757"/>
                  </a:lnTo>
                  <a:lnTo>
                    <a:pt x="93" y="749"/>
                  </a:lnTo>
                  <a:lnTo>
                    <a:pt x="95" y="740"/>
                  </a:lnTo>
                  <a:lnTo>
                    <a:pt x="99" y="719"/>
                  </a:lnTo>
                  <a:lnTo>
                    <a:pt x="99" y="694"/>
                  </a:lnTo>
                  <a:lnTo>
                    <a:pt x="99" y="681"/>
                  </a:lnTo>
                  <a:lnTo>
                    <a:pt x="97" y="673"/>
                  </a:lnTo>
                  <a:lnTo>
                    <a:pt x="95" y="666"/>
                  </a:lnTo>
                  <a:lnTo>
                    <a:pt x="93" y="658"/>
                  </a:lnTo>
                  <a:lnTo>
                    <a:pt x="89" y="650"/>
                  </a:lnTo>
                  <a:lnTo>
                    <a:pt x="87" y="645"/>
                  </a:lnTo>
                  <a:lnTo>
                    <a:pt x="83" y="637"/>
                  </a:lnTo>
                  <a:lnTo>
                    <a:pt x="80" y="630"/>
                  </a:lnTo>
                  <a:lnTo>
                    <a:pt x="76" y="622"/>
                  </a:lnTo>
                  <a:lnTo>
                    <a:pt x="72" y="614"/>
                  </a:lnTo>
                  <a:lnTo>
                    <a:pt x="66" y="607"/>
                  </a:lnTo>
                  <a:lnTo>
                    <a:pt x="63" y="601"/>
                  </a:lnTo>
                  <a:lnTo>
                    <a:pt x="59" y="593"/>
                  </a:lnTo>
                  <a:lnTo>
                    <a:pt x="55" y="588"/>
                  </a:lnTo>
                  <a:lnTo>
                    <a:pt x="51" y="580"/>
                  </a:lnTo>
                  <a:lnTo>
                    <a:pt x="47" y="574"/>
                  </a:lnTo>
                  <a:lnTo>
                    <a:pt x="44" y="569"/>
                  </a:lnTo>
                  <a:lnTo>
                    <a:pt x="36" y="557"/>
                  </a:lnTo>
                  <a:lnTo>
                    <a:pt x="34" y="552"/>
                  </a:lnTo>
                  <a:lnTo>
                    <a:pt x="30" y="544"/>
                  </a:lnTo>
                  <a:lnTo>
                    <a:pt x="23" y="535"/>
                  </a:lnTo>
                  <a:lnTo>
                    <a:pt x="17" y="523"/>
                  </a:lnTo>
                  <a:lnTo>
                    <a:pt x="13" y="512"/>
                  </a:lnTo>
                  <a:lnTo>
                    <a:pt x="7" y="502"/>
                  </a:lnTo>
                  <a:lnTo>
                    <a:pt x="4" y="491"/>
                  </a:lnTo>
                  <a:lnTo>
                    <a:pt x="0" y="470"/>
                  </a:lnTo>
                  <a:lnTo>
                    <a:pt x="2" y="447"/>
                  </a:lnTo>
                  <a:lnTo>
                    <a:pt x="4" y="436"/>
                  </a:lnTo>
                  <a:lnTo>
                    <a:pt x="6" y="426"/>
                  </a:lnTo>
                  <a:lnTo>
                    <a:pt x="7" y="420"/>
                  </a:lnTo>
                  <a:lnTo>
                    <a:pt x="9" y="415"/>
                  </a:lnTo>
                  <a:lnTo>
                    <a:pt x="11" y="405"/>
                  </a:lnTo>
                  <a:lnTo>
                    <a:pt x="15" y="396"/>
                  </a:lnTo>
                  <a:lnTo>
                    <a:pt x="19" y="388"/>
                  </a:lnTo>
                  <a:lnTo>
                    <a:pt x="23" y="381"/>
                  </a:lnTo>
                  <a:lnTo>
                    <a:pt x="26" y="375"/>
                  </a:lnTo>
                  <a:lnTo>
                    <a:pt x="30" y="369"/>
                  </a:lnTo>
                  <a:lnTo>
                    <a:pt x="32" y="363"/>
                  </a:lnTo>
                  <a:lnTo>
                    <a:pt x="38" y="356"/>
                  </a:lnTo>
                  <a:lnTo>
                    <a:pt x="44" y="348"/>
                  </a:lnTo>
                  <a:lnTo>
                    <a:pt x="45" y="352"/>
                  </a:lnTo>
                  <a:lnTo>
                    <a:pt x="47" y="362"/>
                  </a:lnTo>
                  <a:lnTo>
                    <a:pt x="49" y="367"/>
                  </a:lnTo>
                  <a:lnTo>
                    <a:pt x="51" y="375"/>
                  </a:lnTo>
                  <a:lnTo>
                    <a:pt x="53" y="382"/>
                  </a:lnTo>
                  <a:lnTo>
                    <a:pt x="55" y="390"/>
                  </a:lnTo>
                  <a:lnTo>
                    <a:pt x="59" y="398"/>
                  </a:lnTo>
                  <a:lnTo>
                    <a:pt x="63" y="405"/>
                  </a:lnTo>
                  <a:lnTo>
                    <a:pt x="64" y="413"/>
                  </a:lnTo>
                  <a:lnTo>
                    <a:pt x="70" y="420"/>
                  </a:lnTo>
                  <a:lnTo>
                    <a:pt x="74" y="428"/>
                  </a:lnTo>
                  <a:lnTo>
                    <a:pt x="78" y="432"/>
                  </a:lnTo>
                  <a:lnTo>
                    <a:pt x="89" y="440"/>
                  </a:lnTo>
                  <a:lnTo>
                    <a:pt x="99" y="441"/>
                  </a:lnTo>
                  <a:lnTo>
                    <a:pt x="108" y="436"/>
                  </a:lnTo>
                  <a:lnTo>
                    <a:pt x="116" y="428"/>
                  </a:lnTo>
                  <a:lnTo>
                    <a:pt x="122" y="417"/>
                  </a:lnTo>
                  <a:lnTo>
                    <a:pt x="123" y="403"/>
                  </a:lnTo>
                  <a:lnTo>
                    <a:pt x="123" y="388"/>
                  </a:lnTo>
                  <a:lnTo>
                    <a:pt x="122" y="373"/>
                  </a:lnTo>
                  <a:lnTo>
                    <a:pt x="118" y="365"/>
                  </a:lnTo>
                  <a:lnTo>
                    <a:pt x="114" y="360"/>
                  </a:lnTo>
                  <a:lnTo>
                    <a:pt x="110" y="352"/>
                  </a:lnTo>
                  <a:lnTo>
                    <a:pt x="106" y="344"/>
                  </a:lnTo>
                  <a:lnTo>
                    <a:pt x="99" y="335"/>
                  </a:lnTo>
                  <a:lnTo>
                    <a:pt x="93" y="325"/>
                  </a:lnTo>
                  <a:lnTo>
                    <a:pt x="87" y="314"/>
                  </a:lnTo>
                  <a:lnTo>
                    <a:pt x="80" y="303"/>
                  </a:lnTo>
                  <a:lnTo>
                    <a:pt x="74" y="291"/>
                  </a:lnTo>
                  <a:lnTo>
                    <a:pt x="70" y="282"/>
                  </a:lnTo>
                  <a:lnTo>
                    <a:pt x="64" y="270"/>
                  </a:lnTo>
                  <a:lnTo>
                    <a:pt x="63" y="259"/>
                  </a:lnTo>
                  <a:lnTo>
                    <a:pt x="59" y="238"/>
                  </a:lnTo>
                  <a:lnTo>
                    <a:pt x="61" y="230"/>
                  </a:lnTo>
                  <a:lnTo>
                    <a:pt x="63" y="227"/>
                  </a:lnTo>
                  <a:lnTo>
                    <a:pt x="64" y="223"/>
                  </a:lnTo>
                  <a:lnTo>
                    <a:pt x="70" y="215"/>
                  </a:lnTo>
                  <a:lnTo>
                    <a:pt x="80" y="210"/>
                  </a:lnTo>
                  <a:lnTo>
                    <a:pt x="99" y="208"/>
                  </a:lnTo>
                  <a:lnTo>
                    <a:pt x="114" y="215"/>
                  </a:lnTo>
                  <a:lnTo>
                    <a:pt x="120" y="225"/>
                  </a:lnTo>
                  <a:lnTo>
                    <a:pt x="127" y="232"/>
                  </a:lnTo>
                  <a:lnTo>
                    <a:pt x="133" y="244"/>
                  </a:lnTo>
                  <a:lnTo>
                    <a:pt x="139" y="253"/>
                  </a:lnTo>
                  <a:lnTo>
                    <a:pt x="144" y="265"/>
                  </a:lnTo>
                  <a:lnTo>
                    <a:pt x="150" y="276"/>
                  </a:lnTo>
                  <a:lnTo>
                    <a:pt x="154" y="286"/>
                  </a:lnTo>
                  <a:lnTo>
                    <a:pt x="160" y="295"/>
                  </a:lnTo>
                  <a:lnTo>
                    <a:pt x="169" y="306"/>
                  </a:lnTo>
                  <a:lnTo>
                    <a:pt x="180" y="306"/>
                  </a:lnTo>
                  <a:lnTo>
                    <a:pt x="184" y="301"/>
                  </a:lnTo>
                  <a:lnTo>
                    <a:pt x="184" y="291"/>
                  </a:lnTo>
                  <a:lnTo>
                    <a:pt x="182" y="278"/>
                  </a:lnTo>
                  <a:lnTo>
                    <a:pt x="180" y="270"/>
                  </a:lnTo>
                  <a:lnTo>
                    <a:pt x="179" y="261"/>
                  </a:lnTo>
                  <a:lnTo>
                    <a:pt x="175" y="251"/>
                  </a:lnTo>
                  <a:lnTo>
                    <a:pt x="173" y="242"/>
                  </a:lnTo>
                  <a:lnTo>
                    <a:pt x="169" y="230"/>
                  </a:lnTo>
                  <a:lnTo>
                    <a:pt x="165" y="221"/>
                  </a:lnTo>
                  <a:lnTo>
                    <a:pt x="163" y="215"/>
                  </a:lnTo>
                  <a:lnTo>
                    <a:pt x="160" y="210"/>
                  </a:lnTo>
                  <a:lnTo>
                    <a:pt x="160" y="204"/>
                  </a:lnTo>
                  <a:lnTo>
                    <a:pt x="156" y="198"/>
                  </a:lnTo>
                  <a:lnTo>
                    <a:pt x="154" y="192"/>
                  </a:lnTo>
                  <a:lnTo>
                    <a:pt x="152" y="187"/>
                  </a:lnTo>
                  <a:lnTo>
                    <a:pt x="150" y="181"/>
                  </a:lnTo>
                  <a:lnTo>
                    <a:pt x="148" y="175"/>
                  </a:lnTo>
                  <a:lnTo>
                    <a:pt x="144" y="162"/>
                  </a:lnTo>
                  <a:lnTo>
                    <a:pt x="142" y="156"/>
                  </a:lnTo>
                  <a:lnTo>
                    <a:pt x="141" y="151"/>
                  </a:lnTo>
                  <a:lnTo>
                    <a:pt x="139" y="145"/>
                  </a:lnTo>
                  <a:lnTo>
                    <a:pt x="137" y="139"/>
                  </a:lnTo>
                  <a:lnTo>
                    <a:pt x="133" y="130"/>
                  </a:lnTo>
                  <a:lnTo>
                    <a:pt x="131" y="118"/>
                  </a:lnTo>
                  <a:lnTo>
                    <a:pt x="127" y="107"/>
                  </a:lnTo>
                  <a:lnTo>
                    <a:pt x="123" y="88"/>
                  </a:lnTo>
                  <a:lnTo>
                    <a:pt x="123" y="73"/>
                  </a:lnTo>
                  <a:lnTo>
                    <a:pt x="125" y="59"/>
                  </a:lnTo>
                  <a:lnTo>
                    <a:pt x="131" y="50"/>
                  </a:lnTo>
                  <a:lnTo>
                    <a:pt x="142" y="44"/>
                  </a:lnTo>
                  <a:lnTo>
                    <a:pt x="163" y="48"/>
                  </a:lnTo>
                  <a:lnTo>
                    <a:pt x="179" y="61"/>
                  </a:lnTo>
                  <a:lnTo>
                    <a:pt x="186" y="71"/>
                  </a:lnTo>
                  <a:lnTo>
                    <a:pt x="192" y="84"/>
                  </a:lnTo>
                  <a:lnTo>
                    <a:pt x="196" y="95"/>
                  </a:lnTo>
                  <a:lnTo>
                    <a:pt x="198" y="103"/>
                  </a:lnTo>
                  <a:lnTo>
                    <a:pt x="199" y="111"/>
                  </a:lnTo>
                  <a:lnTo>
                    <a:pt x="201" y="116"/>
                  </a:lnTo>
                  <a:lnTo>
                    <a:pt x="203" y="124"/>
                  </a:lnTo>
                  <a:lnTo>
                    <a:pt x="205" y="132"/>
                  </a:lnTo>
                  <a:lnTo>
                    <a:pt x="207" y="139"/>
                  </a:lnTo>
                  <a:lnTo>
                    <a:pt x="213" y="168"/>
                  </a:lnTo>
                  <a:lnTo>
                    <a:pt x="213" y="173"/>
                  </a:lnTo>
                  <a:lnTo>
                    <a:pt x="215" y="181"/>
                  </a:lnTo>
                  <a:lnTo>
                    <a:pt x="217" y="185"/>
                  </a:lnTo>
                  <a:lnTo>
                    <a:pt x="217" y="190"/>
                  </a:lnTo>
                  <a:lnTo>
                    <a:pt x="220" y="200"/>
                  </a:lnTo>
                  <a:lnTo>
                    <a:pt x="224" y="208"/>
                  </a:lnTo>
                  <a:lnTo>
                    <a:pt x="228" y="210"/>
                  </a:lnTo>
                  <a:lnTo>
                    <a:pt x="228" y="204"/>
                  </a:lnTo>
                  <a:lnTo>
                    <a:pt x="228" y="194"/>
                  </a:lnTo>
                  <a:lnTo>
                    <a:pt x="226" y="168"/>
                  </a:lnTo>
                  <a:lnTo>
                    <a:pt x="222" y="133"/>
                  </a:lnTo>
                  <a:lnTo>
                    <a:pt x="220" y="97"/>
                  </a:lnTo>
                  <a:lnTo>
                    <a:pt x="222" y="61"/>
                  </a:lnTo>
                  <a:lnTo>
                    <a:pt x="224" y="46"/>
                  </a:lnTo>
                  <a:lnTo>
                    <a:pt x="228" y="33"/>
                  </a:lnTo>
                  <a:lnTo>
                    <a:pt x="232" y="25"/>
                  </a:lnTo>
                  <a:lnTo>
                    <a:pt x="234" y="21"/>
                  </a:lnTo>
                  <a:lnTo>
                    <a:pt x="243" y="14"/>
                  </a:lnTo>
                  <a:lnTo>
                    <a:pt x="251" y="8"/>
                  </a:lnTo>
                  <a:lnTo>
                    <a:pt x="258" y="4"/>
                  </a:lnTo>
                  <a:lnTo>
                    <a:pt x="274" y="0"/>
                  </a:lnTo>
                  <a:lnTo>
                    <a:pt x="295" y="4"/>
                  </a:lnTo>
                  <a:lnTo>
                    <a:pt x="300" y="12"/>
                  </a:lnTo>
                  <a:lnTo>
                    <a:pt x="304" y="19"/>
                  </a:lnTo>
                  <a:lnTo>
                    <a:pt x="306" y="31"/>
                  </a:lnTo>
                  <a:lnTo>
                    <a:pt x="304" y="42"/>
                  </a:lnTo>
                  <a:lnTo>
                    <a:pt x="302" y="50"/>
                  </a:lnTo>
                  <a:lnTo>
                    <a:pt x="300" y="56"/>
                  </a:lnTo>
                  <a:lnTo>
                    <a:pt x="296" y="67"/>
                  </a:lnTo>
                  <a:lnTo>
                    <a:pt x="293" y="73"/>
                  </a:lnTo>
                  <a:lnTo>
                    <a:pt x="291" y="78"/>
                  </a:lnTo>
                  <a:lnTo>
                    <a:pt x="289" y="88"/>
                  </a:lnTo>
                  <a:lnTo>
                    <a:pt x="285" y="101"/>
                  </a:lnTo>
                  <a:lnTo>
                    <a:pt x="289" y="105"/>
                  </a:lnTo>
                  <a:lnTo>
                    <a:pt x="295" y="105"/>
                  </a:lnTo>
                  <a:lnTo>
                    <a:pt x="319" y="101"/>
                  </a:lnTo>
                  <a:lnTo>
                    <a:pt x="352" y="99"/>
                  </a:lnTo>
                  <a:lnTo>
                    <a:pt x="374" y="105"/>
                  </a:lnTo>
                  <a:lnTo>
                    <a:pt x="376" y="109"/>
                  </a:lnTo>
                  <a:lnTo>
                    <a:pt x="376" y="113"/>
                  </a:lnTo>
                  <a:lnTo>
                    <a:pt x="376" y="118"/>
                  </a:lnTo>
                  <a:lnTo>
                    <a:pt x="371" y="126"/>
                  </a:lnTo>
                  <a:lnTo>
                    <a:pt x="365" y="132"/>
                  </a:lnTo>
                  <a:lnTo>
                    <a:pt x="357" y="137"/>
                  </a:lnTo>
                  <a:lnTo>
                    <a:pt x="352" y="143"/>
                  </a:lnTo>
                  <a:lnTo>
                    <a:pt x="344" y="149"/>
                  </a:lnTo>
                  <a:lnTo>
                    <a:pt x="327" y="158"/>
                  </a:lnTo>
                  <a:lnTo>
                    <a:pt x="312" y="168"/>
                  </a:lnTo>
                  <a:lnTo>
                    <a:pt x="298" y="175"/>
                  </a:lnTo>
                  <a:lnTo>
                    <a:pt x="289" y="185"/>
                  </a:lnTo>
                  <a:lnTo>
                    <a:pt x="283" y="194"/>
                  </a:lnTo>
                  <a:lnTo>
                    <a:pt x="283" y="204"/>
                  </a:lnTo>
                  <a:lnTo>
                    <a:pt x="287" y="210"/>
                  </a:lnTo>
                  <a:lnTo>
                    <a:pt x="293" y="213"/>
                  </a:lnTo>
                  <a:lnTo>
                    <a:pt x="310" y="217"/>
                  </a:lnTo>
                  <a:lnTo>
                    <a:pt x="357" y="217"/>
                  </a:lnTo>
                  <a:lnTo>
                    <a:pt x="403" y="221"/>
                  </a:lnTo>
                  <a:lnTo>
                    <a:pt x="416" y="227"/>
                  </a:lnTo>
                  <a:lnTo>
                    <a:pt x="418" y="232"/>
                  </a:lnTo>
                  <a:lnTo>
                    <a:pt x="418" y="240"/>
                  </a:lnTo>
                  <a:lnTo>
                    <a:pt x="416" y="248"/>
                  </a:lnTo>
                  <a:lnTo>
                    <a:pt x="410" y="253"/>
                  </a:lnTo>
                  <a:lnTo>
                    <a:pt x="405" y="259"/>
                  </a:lnTo>
                  <a:lnTo>
                    <a:pt x="397" y="263"/>
                  </a:lnTo>
                  <a:lnTo>
                    <a:pt x="380" y="272"/>
                  </a:lnTo>
                  <a:lnTo>
                    <a:pt x="359" y="278"/>
                  </a:lnTo>
                  <a:lnTo>
                    <a:pt x="338" y="286"/>
                  </a:lnTo>
                  <a:lnTo>
                    <a:pt x="319" y="293"/>
                  </a:lnTo>
                  <a:lnTo>
                    <a:pt x="289" y="312"/>
                  </a:lnTo>
                  <a:lnTo>
                    <a:pt x="283" y="324"/>
                  </a:lnTo>
                  <a:lnTo>
                    <a:pt x="279" y="335"/>
                  </a:lnTo>
                  <a:lnTo>
                    <a:pt x="279" y="344"/>
                  </a:lnTo>
                  <a:lnTo>
                    <a:pt x="279" y="348"/>
                  </a:lnTo>
                  <a:lnTo>
                    <a:pt x="283" y="352"/>
                  </a:lnTo>
                  <a:lnTo>
                    <a:pt x="289" y="360"/>
                  </a:lnTo>
                  <a:lnTo>
                    <a:pt x="300" y="363"/>
                  </a:lnTo>
                  <a:lnTo>
                    <a:pt x="329" y="362"/>
                  </a:lnTo>
                  <a:lnTo>
                    <a:pt x="357" y="350"/>
                  </a:lnTo>
                  <a:lnTo>
                    <a:pt x="369" y="343"/>
                  </a:lnTo>
                  <a:lnTo>
                    <a:pt x="378" y="335"/>
                  </a:lnTo>
                  <a:lnTo>
                    <a:pt x="390" y="329"/>
                  </a:lnTo>
                  <a:lnTo>
                    <a:pt x="401" y="325"/>
                  </a:lnTo>
                  <a:lnTo>
                    <a:pt x="428" y="322"/>
                  </a:lnTo>
                  <a:lnTo>
                    <a:pt x="443" y="327"/>
                  </a:lnTo>
                  <a:lnTo>
                    <a:pt x="452" y="339"/>
                  </a:lnTo>
                  <a:lnTo>
                    <a:pt x="456" y="354"/>
                  </a:lnTo>
                  <a:lnTo>
                    <a:pt x="456" y="373"/>
                  </a:lnTo>
                  <a:lnTo>
                    <a:pt x="454" y="382"/>
                  </a:lnTo>
                  <a:lnTo>
                    <a:pt x="452" y="392"/>
                  </a:lnTo>
                  <a:lnTo>
                    <a:pt x="449" y="400"/>
                  </a:lnTo>
                  <a:lnTo>
                    <a:pt x="443" y="409"/>
                  </a:lnTo>
                  <a:lnTo>
                    <a:pt x="437" y="415"/>
                  </a:lnTo>
                  <a:lnTo>
                    <a:pt x="431" y="422"/>
                  </a:lnTo>
                  <a:lnTo>
                    <a:pt x="422" y="428"/>
                  </a:lnTo>
                  <a:lnTo>
                    <a:pt x="414" y="432"/>
                  </a:lnTo>
                  <a:lnTo>
                    <a:pt x="393" y="436"/>
                  </a:lnTo>
                  <a:lnTo>
                    <a:pt x="369" y="440"/>
                  </a:lnTo>
                  <a:lnTo>
                    <a:pt x="315" y="445"/>
                  </a:lnTo>
                  <a:lnTo>
                    <a:pt x="274" y="455"/>
                  </a:lnTo>
                  <a:lnTo>
                    <a:pt x="262" y="462"/>
                  </a:lnTo>
                  <a:lnTo>
                    <a:pt x="256" y="472"/>
                  </a:lnTo>
                  <a:lnTo>
                    <a:pt x="258" y="478"/>
                  </a:lnTo>
                  <a:lnTo>
                    <a:pt x="262" y="481"/>
                  </a:lnTo>
                  <a:lnTo>
                    <a:pt x="276" y="483"/>
                  </a:lnTo>
                  <a:lnTo>
                    <a:pt x="315" y="478"/>
                  </a:lnTo>
                  <a:lnTo>
                    <a:pt x="336" y="472"/>
                  </a:lnTo>
                  <a:lnTo>
                    <a:pt x="357" y="472"/>
                  </a:lnTo>
                  <a:lnTo>
                    <a:pt x="372" y="474"/>
                  </a:lnTo>
                  <a:lnTo>
                    <a:pt x="382" y="483"/>
                  </a:lnTo>
                  <a:lnTo>
                    <a:pt x="384" y="491"/>
                  </a:lnTo>
                  <a:lnTo>
                    <a:pt x="384" y="500"/>
                  </a:lnTo>
                  <a:lnTo>
                    <a:pt x="382" y="514"/>
                  </a:lnTo>
                  <a:lnTo>
                    <a:pt x="382" y="519"/>
                  </a:lnTo>
                  <a:lnTo>
                    <a:pt x="380" y="527"/>
                  </a:lnTo>
                  <a:lnTo>
                    <a:pt x="376" y="535"/>
                  </a:lnTo>
                  <a:lnTo>
                    <a:pt x="374" y="542"/>
                  </a:lnTo>
                  <a:lnTo>
                    <a:pt x="371" y="550"/>
                  </a:lnTo>
                  <a:lnTo>
                    <a:pt x="367" y="559"/>
                  </a:lnTo>
                  <a:lnTo>
                    <a:pt x="365" y="567"/>
                  </a:lnTo>
                  <a:lnTo>
                    <a:pt x="359" y="574"/>
                  </a:lnTo>
                  <a:lnTo>
                    <a:pt x="355" y="584"/>
                  </a:lnTo>
                  <a:lnTo>
                    <a:pt x="352" y="592"/>
                  </a:lnTo>
                  <a:lnTo>
                    <a:pt x="346" y="599"/>
                  </a:lnTo>
                  <a:lnTo>
                    <a:pt x="342" y="607"/>
                  </a:lnTo>
                  <a:lnTo>
                    <a:pt x="336" y="616"/>
                  </a:lnTo>
                  <a:lnTo>
                    <a:pt x="331" y="624"/>
                  </a:lnTo>
                  <a:lnTo>
                    <a:pt x="325" y="630"/>
                  </a:lnTo>
                  <a:lnTo>
                    <a:pt x="319" y="637"/>
                  </a:lnTo>
                  <a:lnTo>
                    <a:pt x="314" y="645"/>
                  </a:lnTo>
                  <a:lnTo>
                    <a:pt x="306" y="650"/>
                  </a:lnTo>
                  <a:lnTo>
                    <a:pt x="300" y="656"/>
                  </a:lnTo>
                  <a:lnTo>
                    <a:pt x="295" y="660"/>
                  </a:lnTo>
                  <a:lnTo>
                    <a:pt x="281" y="670"/>
                  </a:lnTo>
                  <a:lnTo>
                    <a:pt x="268" y="675"/>
                  </a:lnTo>
                  <a:lnTo>
                    <a:pt x="255" y="679"/>
                  </a:lnTo>
                  <a:lnTo>
                    <a:pt x="230" y="685"/>
                  </a:lnTo>
                  <a:lnTo>
                    <a:pt x="207" y="694"/>
                  </a:lnTo>
                  <a:lnTo>
                    <a:pt x="190" y="708"/>
                  </a:lnTo>
                  <a:lnTo>
                    <a:pt x="182" y="715"/>
                  </a:lnTo>
                  <a:lnTo>
                    <a:pt x="177" y="723"/>
                  </a:lnTo>
                  <a:lnTo>
                    <a:pt x="171" y="728"/>
                  </a:lnTo>
                  <a:lnTo>
                    <a:pt x="165" y="736"/>
                  </a:lnTo>
                  <a:lnTo>
                    <a:pt x="158" y="747"/>
                  </a:lnTo>
                  <a:lnTo>
                    <a:pt x="154" y="755"/>
                  </a:lnTo>
                  <a:lnTo>
                    <a:pt x="152" y="759"/>
                  </a:lnTo>
                  <a:lnTo>
                    <a:pt x="182" y="626"/>
                  </a:lnTo>
                  <a:lnTo>
                    <a:pt x="344" y="517"/>
                  </a:lnTo>
                  <a:lnTo>
                    <a:pt x="190" y="584"/>
                  </a:lnTo>
                  <a:lnTo>
                    <a:pt x="228" y="426"/>
                  </a:lnTo>
                  <a:lnTo>
                    <a:pt x="409" y="384"/>
                  </a:lnTo>
                  <a:lnTo>
                    <a:pt x="234" y="394"/>
                  </a:lnTo>
                  <a:lnTo>
                    <a:pt x="253" y="287"/>
                  </a:lnTo>
                  <a:lnTo>
                    <a:pt x="380" y="244"/>
                  </a:lnTo>
                  <a:lnTo>
                    <a:pt x="258" y="259"/>
                  </a:lnTo>
                  <a:lnTo>
                    <a:pt x="270" y="171"/>
                  </a:lnTo>
                  <a:lnTo>
                    <a:pt x="334" y="124"/>
                  </a:lnTo>
                  <a:lnTo>
                    <a:pt x="264" y="149"/>
                  </a:lnTo>
                  <a:lnTo>
                    <a:pt x="262" y="33"/>
                  </a:lnTo>
                  <a:lnTo>
                    <a:pt x="249" y="181"/>
                  </a:lnTo>
                  <a:lnTo>
                    <a:pt x="232" y="293"/>
                  </a:lnTo>
                  <a:lnTo>
                    <a:pt x="161" y="84"/>
                  </a:lnTo>
                  <a:lnTo>
                    <a:pt x="218" y="335"/>
                  </a:lnTo>
                  <a:lnTo>
                    <a:pt x="198" y="419"/>
                  </a:lnTo>
                  <a:lnTo>
                    <a:pt x="97" y="244"/>
                  </a:lnTo>
                  <a:lnTo>
                    <a:pt x="184" y="459"/>
                  </a:lnTo>
                  <a:lnTo>
                    <a:pt x="156" y="584"/>
                  </a:lnTo>
                  <a:lnTo>
                    <a:pt x="44" y="457"/>
                  </a:lnTo>
                  <a:lnTo>
                    <a:pt x="148" y="622"/>
                  </a:lnTo>
                  <a:lnTo>
                    <a:pt x="146" y="639"/>
                  </a:lnTo>
                  <a:lnTo>
                    <a:pt x="144" y="656"/>
                  </a:lnTo>
                  <a:lnTo>
                    <a:pt x="142" y="679"/>
                  </a:lnTo>
                  <a:lnTo>
                    <a:pt x="139" y="704"/>
                  </a:lnTo>
                  <a:lnTo>
                    <a:pt x="135" y="727"/>
                  </a:lnTo>
                  <a:lnTo>
                    <a:pt x="133" y="734"/>
                  </a:lnTo>
                  <a:lnTo>
                    <a:pt x="131" y="740"/>
                  </a:lnTo>
                  <a:lnTo>
                    <a:pt x="131" y="746"/>
                  </a:lnTo>
                  <a:lnTo>
                    <a:pt x="129" y="749"/>
                  </a:lnTo>
                  <a:lnTo>
                    <a:pt x="127" y="755"/>
                  </a:lnTo>
                  <a:lnTo>
                    <a:pt x="127" y="761"/>
                  </a:lnTo>
                  <a:lnTo>
                    <a:pt x="123" y="768"/>
                  </a:lnTo>
                  <a:lnTo>
                    <a:pt x="120" y="778"/>
                  </a:lnTo>
                  <a:lnTo>
                    <a:pt x="118" y="784"/>
                  </a:lnTo>
                  <a:lnTo>
                    <a:pt x="114" y="789"/>
                  </a:lnTo>
                  <a:lnTo>
                    <a:pt x="112" y="793"/>
                  </a:lnTo>
                  <a:lnTo>
                    <a:pt x="108" y="799"/>
                  </a:lnTo>
                  <a:lnTo>
                    <a:pt x="104" y="804"/>
                  </a:lnTo>
                  <a:lnTo>
                    <a:pt x="101" y="810"/>
                  </a:lnTo>
                  <a:lnTo>
                    <a:pt x="97" y="818"/>
                  </a:lnTo>
                  <a:lnTo>
                    <a:pt x="93" y="823"/>
                  </a:lnTo>
                  <a:lnTo>
                    <a:pt x="87" y="829"/>
                  </a:lnTo>
                  <a:lnTo>
                    <a:pt x="83" y="835"/>
                  </a:lnTo>
                  <a:lnTo>
                    <a:pt x="80" y="842"/>
                  </a:lnTo>
                  <a:lnTo>
                    <a:pt x="74" y="848"/>
                  </a:lnTo>
                  <a:lnTo>
                    <a:pt x="70" y="854"/>
                  </a:lnTo>
                  <a:lnTo>
                    <a:pt x="66" y="860"/>
                  </a:lnTo>
                  <a:lnTo>
                    <a:pt x="57" y="873"/>
                  </a:lnTo>
                  <a:lnTo>
                    <a:pt x="53" y="879"/>
                  </a:lnTo>
                  <a:lnTo>
                    <a:pt x="47" y="882"/>
                  </a:lnTo>
                  <a:lnTo>
                    <a:pt x="40" y="894"/>
                  </a:lnTo>
                  <a:lnTo>
                    <a:pt x="34" y="901"/>
                  </a:lnTo>
                  <a:lnTo>
                    <a:pt x="28" y="909"/>
                  </a:lnTo>
                  <a:lnTo>
                    <a:pt x="25" y="915"/>
                  </a:lnTo>
                  <a:lnTo>
                    <a:pt x="19" y="919"/>
                  </a:lnTo>
                  <a:lnTo>
                    <a:pt x="19" y="799"/>
                  </a:lnTo>
                  <a:lnTo>
                    <a:pt x="26" y="801"/>
                  </a:lnTo>
                  <a:lnTo>
                    <a:pt x="51" y="795"/>
                  </a:lnTo>
                  <a:lnTo>
                    <a:pt x="78" y="780"/>
                  </a:lnTo>
                  <a:lnTo>
                    <a:pt x="78" y="780"/>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8492" name="Freeform 60"/>
            <p:cNvSpPr>
              <a:spLocks/>
            </p:cNvSpPr>
            <p:nvPr/>
          </p:nvSpPr>
          <p:spPr bwMode="auto">
            <a:xfrm rot="1411064">
              <a:off x="338" y="480"/>
              <a:ext cx="286" cy="407"/>
            </a:xfrm>
            <a:custGeom>
              <a:avLst/>
              <a:gdLst/>
              <a:ahLst/>
              <a:cxnLst>
                <a:cxn ang="0">
                  <a:pos x="456" y="144"/>
                </a:cxn>
                <a:cxn ang="0">
                  <a:pos x="432" y="222"/>
                </a:cxn>
                <a:cxn ang="0">
                  <a:pos x="437" y="270"/>
                </a:cxn>
                <a:cxn ang="0">
                  <a:pos x="451" y="315"/>
                </a:cxn>
                <a:cxn ang="0">
                  <a:pos x="464" y="368"/>
                </a:cxn>
                <a:cxn ang="0">
                  <a:pos x="462" y="458"/>
                </a:cxn>
                <a:cxn ang="0">
                  <a:pos x="435" y="503"/>
                </a:cxn>
                <a:cxn ang="0">
                  <a:pos x="401" y="538"/>
                </a:cxn>
                <a:cxn ang="0">
                  <a:pos x="395" y="507"/>
                </a:cxn>
                <a:cxn ang="0">
                  <a:pos x="388" y="458"/>
                </a:cxn>
                <a:cxn ang="0">
                  <a:pos x="338" y="454"/>
                </a:cxn>
                <a:cxn ang="0">
                  <a:pos x="331" y="521"/>
                </a:cxn>
                <a:cxn ang="0">
                  <a:pos x="348" y="587"/>
                </a:cxn>
                <a:cxn ang="0">
                  <a:pos x="342" y="654"/>
                </a:cxn>
                <a:cxn ang="0">
                  <a:pos x="285" y="640"/>
                </a:cxn>
                <a:cxn ang="0">
                  <a:pos x="270" y="572"/>
                </a:cxn>
                <a:cxn ang="0">
                  <a:pos x="240" y="570"/>
                </a:cxn>
                <a:cxn ang="0">
                  <a:pos x="241" y="631"/>
                </a:cxn>
                <a:cxn ang="0">
                  <a:pos x="245" y="667"/>
                </a:cxn>
                <a:cxn ang="0">
                  <a:pos x="247" y="711"/>
                </a:cxn>
                <a:cxn ang="0">
                  <a:pos x="241" y="785"/>
                </a:cxn>
                <a:cxn ang="0">
                  <a:pos x="183" y="770"/>
                </a:cxn>
                <a:cxn ang="0">
                  <a:pos x="179" y="713"/>
                </a:cxn>
                <a:cxn ang="0">
                  <a:pos x="184" y="652"/>
                </a:cxn>
                <a:cxn ang="0">
                  <a:pos x="175" y="638"/>
                </a:cxn>
                <a:cxn ang="0">
                  <a:pos x="129" y="796"/>
                </a:cxn>
                <a:cxn ang="0">
                  <a:pos x="78" y="813"/>
                </a:cxn>
                <a:cxn ang="0">
                  <a:pos x="63" y="758"/>
                </a:cxn>
                <a:cxn ang="0">
                  <a:pos x="93" y="713"/>
                </a:cxn>
                <a:cxn ang="0">
                  <a:pos x="8" y="680"/>
                </a:cxn>
                <a:cxn ang="0">
                  <a:pos x="42" y="654"/>
                </a:cxn>
                <a:cxn ang="0">
                  <a:pos x="122" y="625"/>
                </a:cxn>
                <a:cxn ang="0">
                  <a:pos x="13" y="566"/>
                </a:cxn>
                <a:cxn ang="0">
                  <a:pos x="23" y="528"/>
                </a:cxn>
                <a:cxn ang="0">
                  <a:pos x="146" y="509"/>
                </a:cxn>
                <a:cxn ang="0">
                  <a:pos x="160" y="464"/>
                </a:cxn>
                <a:cxn ang="0">
                  <a:pos x="57" y="465"/>
                </a:cxn>
                <a:cxn ang="0">
                  <a:pos x="4" y="405"/>
                </a:cxn>
                <a:cxn ang="0">
                  <a:pos x="42" y="365"/>
                </a:cxn>
                <a:cxn ang="0">
                  <a:pos x="202" y="376"/>
                </a:cxn>
                <a:cxn ang="0">
                  <a:pos x="169" y="344"/>
                </a:cxn>
                <a:cxn ang="0">
                  <a:pos x="108" y="302"/>
                </a:cxn>
                <a:cxn ang="0">
                  <a:pos x="135" y="258"/>
                </a:cxn>
                <a:cxn ang="0">
                  <a:pos x="171" y="216"/>
                </a:cxn>
                <a:cxn ang="0">
                  <a:pos x="217" y="184"/>
                </a:cxn>
                <a:cxn ang="0">
                  <a:pos x="281" y="165"/>
                </a:cxn>
                <a:cxn ang="0">
                  <a:pos x="376" y="140"/>
                </a:cxn>
                <a:cxn ang="0">
                  <a:pos x="152" y="296"/>
                </a:cxn>
                <a:cxn ang="0">
                  <a:pos x="42" y="549"/>
                </a:cxn>
                <a:cxn ang="0">
                  <a:pos x="150" y="646"/>
                </a:cxn>
                <a:cxn ang="0">
                  <a:pos x="289" y="399"/>
                </a:cxn>
                <a:cxn ang="0">
                  <a:pos x="390" y="197"/>
                </a:cxn>
                <a:cxn ang="0">
                  <a:pos x="422" y="131"/>
                </a:cxn>
                <a:cxn ang="0">
                  <a:pos x="447" y="99"/>
                </a:cxn>
                <a:cxn ang="0">
                  <a:pos x="477" y="72"/>
                </a:cxn>
                <a:cxn ang="0">
                  <a:pos x="513" y="43"/>
                </a:cxn>
                <a:cxn ang="0">
                  <a:pos x="563" y="7"/>
                </a:cxn>
                <a:cxn ang="0">
                  <a:pos x="479" y="118"/>
                </a:cxn>
              </a:cxnLst>
              <a:rect l="0" t="0" r="r" b="b"/>
              <a:pathLst>
                <a:path w="572" h="813">
                  <a:moveTo>
                    <a:pt x="479" y="118"/>
                  </a:moveTo>
                  <a:lnTo>
                    <a:pt x="477" y="119"/>
                  </a:lnTo>
                  <a:lnTo>
                    <a:pt x="470" y="125"/>
                  </a:lnTo>
                  <a:lnTo>
                    <a:pt x="466" y="131"/>
                  </a:lnTo>
                  <a:lnTo>
                    <a:pt x="460" y="137"/>
                  </a:lnTo>
                  <a:lnTo>
                    <a:pt x="456" y="144"/>
                  </a:lnTo>
                  <a:lnTo>
                    <a:pt x="451" y="152"/>
                  </a:lnTo>
                  <a:lnTo>
                    <a:pt x="441" y="171"/>
                  </a:lnTo>
                  <a:lnTo>
                    <a:pt x="435" y="194"/>
                  </a:lnTo>
                  <a:lnTo>
                    <a:pt x="432" y="207"/>
                  </a:lnTo>
                  <a:lnTo>
                    <a:pt x="432" y="215"/>
                  </a:lnTo>
                  <a:lnTo>
                    <a:pt x="432" y="222"/>
                  </a:lnTo>
                  <a:lnTo>
                    <a:pt x="432" y="230"/>
                  </a:lnTo>
                  <a:lnTo>
                    <a:pt x="432" y="237"/>
                  </a:lnTo>
                  <a:lnTo>
                    <a:pt x="433" y="245"/>
                  </a:lnTo>
                  <a:lnTo>
                    <a:pt x="435" y="254"/>
                  </a:lnTo>
                  <a:lnTo>
                    <a:pt x="437" y="262"/>
                  </a:lnTo>
                  <a:lnTo>
                    <a:pt x="437" y="270"/>
                  </a:lnTo>
                  <a:lnTo>
                    <a:pt x="439" y="279"/>
                  </a:lnTo>
                  <a:lnTo>
                    <a:pt x="441" y="287"/>
                  </a:lnTo>
                  <a:lnTo>
                    <a:pt x="445" y="294"/>
                  </a:lnTo>
                  <a:lnTo>
                    <a:pt x="445" y="302"/>
                  </a:lnTo>
                  <a:lnTo>
                    <a:pt x="449" y="310"/>
                  </a:lnTo>
                  <a:lnTo>
                    <a:pt x="451" y="315"/>
                  </a:lnTo>
                  <a:lnTo>
                    <a:pt x="452" y="323"/>
                  </a:lnTo>
                  <a:lnTo>
                    <a:pt x="454" y="330"/>
                  </a:lnTo>
                  <a:lnTo>
                    <a:pt x="458" y="344"/>
                  </a:lnTo>
                  <a:lnTo>
                    <a:pt x="460" y="349"/>
                  </a:lnTo>
                  <a:lnTo>
                    <a:pt x="462" y="357"/>
                  </a:lnTo>
                  <a:lnTo>
                    <a:pt x="464" y="368"/>
                  </a:lnTo>
                  <a:lnTo>
                    <a:pt x="468" y="380"/>
                  </a:lnTo>
                  <a:lnTo>
                    <a:pt x="470" y="393"/>
                  </a:lnTo>
                  <a:lnTo>
                    <a:pt x="472" y="405"/>
                  </a:lnTo>
                  <a:lnTo>
                    <a:pt x="472" y="416"/>
                  </a:lnTo>
                  <a:lnTo>
                    <a:pt x="470" y="437"/>
                  </a:lnTo>
                  <a:lnTo>
                    <a:pt x="462" y="458"/>
                  </a:lnTo>
                  <a:lnTo>
                    <a:pt x="456" y="469"/>
                  </a:lnTo>
                  <a:lnTo>
                    <a:pt x="452" y="479"/>
                  </a:lnTo>
                  <a:lnTo>
                    <a:pt x="449" y="483"/>
                  </a:lnTo>
                  <a:lnTo>
                    <a:pt x="447" y="486"/>
                  </a:lnTo>
                  <a:lnTo>
                    <a:pt x="441" y="496"/>
                  </a:lnTo>
                  <a:lnTo>
                    <a:pt x="435" y="503"/>
                  </a:lnTo>
                  <a:lnTo>
                    <a:pt x="430" y="509"/>
                  </a:lnTo>
                  <a:lnTo>
                    <a:pt x="424" y="517"/>
                  </a:lnTo>
                  <a:lnTo>
                    <a:pt x="418" y="521"/>
                  </a:lnTo>
                  <a:lnTo>
                    <a:pt x="413" y="526"/>
                  </a:lnTo>
                  <a:lnTo>
                    <a:pt x="409" y="530"/>
                  </a:lnTo>
                  <a:lnTo>
                    <a:pt x="401" y="538"/>
                  </a:lnTo>
                  <a:lnTo>
                    <a:pt x="394" y="541"/>
                  </a:lnTo>
                  <a:lnTo>
                    <a:pt x="394" y="538"/>
                  </a:lnTo>
                  <a:lnTo>
                    <a:pt x="394" y="528"/>
                  </a:lnTo>
                  <a:lnTo>
                    <a:pt x="394" y="522"/>
                  </a:lnTo>
                  <a:lnTo>
                    <a:pt x="394" y="515"/>
                  </a:lnTo>
                  <a:lnTo>
                    <a:pt x="395" y="507"/>
                  </a:lnTo>
                  <a:lnTo>
                    <a:pt x="394" y="500"/>
                  </a:lnTo>
                  <a:lnTo>
                    <a:pt x="394" y="490"/>
                  </a:lnTo>
                  <a:lnTo>
                    <a:pt x="392" y="481"/>
                  </a:lnTo>
                  <a:lnTo>
                    <a:pt x="392" y="473"/>
                  </a:lnTo>
                  <a:lnTo>
                    <a:pt x="390" y="465"/>
                  </a:lnTo>
                  <a:lnTo>
                    <a:pt x="388" y="458"/>
                  </a:lnTo>
                  <a:lnTo>
                    <a:pt x="384" y="450"/>
                  </a:lnTo>
                  <a:lnTo>
                    <a:pt x="375" y="441"/>
                  </a:lnTo>
                  <a:lnTo>
                    <a:pt x="365" y="437"/>
                  </a:lnTo>
                  <a:lnTo>
                    <a:pt x="356" y="439"/>
                  </a:lnTo>
                  <a:lnTo>
                    <a:pt x="346" y="445"/>
                  </a:lnTo>
                  <a:lnTo>
                    <a:pt x="338" y="454"/>
                  </a:lnTo>
                  <a:lnTo>
                    <a:pt x="333" y="467"/>
                  </a:lnTo>
                  <a:lnTo>
                    <a:pt x="327" y="481"/>
                  </a:lnTo>
                  <a:lnTo>
                    <a:pt x="327" y="496"/>
                  </a:lnTo>
                  <a:lnTo>
                    <a:pt x="327" y="503"/>
                  </a:lnTo>
                  <a:lnTo>
                    <a:pt x="329" y="511"/>
                  </a:lnTo>
                  <a:lnTo>
                    <a:pt x="331" y="521"/>
                  </a:lnTo>
                  <a:lnTo>
                    <a:pt x="333" y="528"/>
                  </a:lnTo>
                  <a:lnTo>
                    <a:pt x="337" y="540"/>
                  </a:lnTo>
                  <a:lnTo>
                    <a:pt x="340" y="551"/>
                  </a:lnTo>
                  <a:lnTo>
                    <a:pt x="342" y="562"/>
                  </a:lnTo>
                  <a:lnTo>
                    <a:pt x="346" y="576"/>
                  </a:lnTo>
                  <a:lnTo>
                    <a:pt x="348" y="587"/>
                  </a:lnTo>
                  <a:lnTo>
                    <a:pt x="352" y="598"/>
                  </a:lnTo>
                  <a:lnTo>
                    <a:pt x="352" y="612"/>
                  </a:lnTo>
                  <a:lnTo>
                    <a:pt x="352" y="623"/>
                  </a:lnTo>
                  <a:lnTo>
                    <a:pt x="348" y="642"/>
                  </a:lnTo>
                  <a:lnTo>
                    <a:pt x="344" y="650"/>
                  </a:lnTo>
                  <a:lnTo>
                    <a:pt x="342" y="654"/>
                  </a:lnTo>
                  <a:lnTo>
                    <a:pt x="338" y="657"/>
                  </a:lnTo>
                  <a:lnTo>
                    <a:pt x="331" y="661"/>
                  </a:lnTo>
                  <a:lnTo>
                    <a:pt x="321" y="665"/>
                  </a:lnTo>
                  <a:lnTo>
                    <a:pt x="302" y="663"/>
                  </a:lnTo>
                  <a:lnTo>
                    <a:pt x="291" y="650"/>
                  </a:lnTo>
                  <a:lnTo>
                    <a:pt x="285" y="640"/>
                  </a:lnTo>
                  <a:lnTo>
                    <a:pt x="281" y="629"/>
                  </a:lnTo>
                  <a:lnTo>
                    <a:pt x="279" y="617"/>
                  </a:lnTo>
                  <a:lnTo>
                    <a:pt x="278" y="606"/>
                  </a:lnTo>
                  <a:lnTo>
                    <a:pt x="276" y="595"/>
                  </a:lnTo>
                  <a:lnTo>
                    <a:pt x="272" y="581"/>
                  </a:lnTo>
                  <a:lnTo>
                    <a:pt x="270" y="572"/>
                  </a:lnTo>
                  <a:lnTo>
                    <a:pt x="268" y="562"/>
                  </a:lnTo>
                  <a:lnTo>
                    <a:pt x="260" y="547"/>
                  </a:lnTo>
                  <a:lnTo>
                    <a:pt x="251" y="543"/>
                  </a:lnTo>
                  <a:lnTo>
                    <a:pt x="245" y="547"/>
                  </a:lnTo>
                  <a:lnTo>
                    <a:pt x="241" y="557"/>
                  </a:lnTo>
                  <a:lnTo>
                    <a:pt x="240" y="570"/>
                  </a:lnTo>
                  <a:lnTo>
                    <a:pt x="240" y="579"/>
                  </a:lnTo>
                  <a:lnTo>
                    <a:pt x="240" y="589"/>
                  </a:lnTo>
                  <a:lnTo>
                    <a:pt x="240" y="598"/>
                  </a:lnTo>
                  <a:lnTo>
                    <a:pt x="241" y="608"/>
                  </a:lnTo>
                  <a:lnTo>
                    <a:pt x="241" y="619"/>
                  </a:lnTo>
                  <a:lnTo>
                    <a:pt x="241" y="631"/>
                  </a:lnTo>
                  <a:lnTo>
                    <a:pt x="243" y="636"/>
                  </a:lnTo>
                  <a:lnTo>
                    <a:pt x="243" y="644"/>
                  </a:lnTo>
                  <a:lnTo>
                    <a:pt x="243" y="650"/>
                  </a:lnTo>
                  <a:lnTo>
                    <a:pt x="243" y="655"/>
                  </a:lnTo>
                  <a:lnTo>
                    <a:pt x="245" y="661"/>
                  </a:lnTo>
                  <a:lnTo>
                    <a:pt x="245" y="667"/>
                  </a:lnTo>
                  <a:lnTo>
                    <a:pt x="245" y="675"/>
                  </a:lnTo>
                  <a:lnTo>
                    <a:pt x="245" y="680"/>
                  </a:lnTo>
                  <a:lnTo>
                    <a:pt x="247" y="692"/>
                  </a:lnTo>
                  <a:lnTo>
                    <a:pt x="247" y="699"/>
                  </a:lnTo>
                  <a:lnTo>
                    <a:pt x="247" y="705"/>
                  </a:lnTo>
                  <a:lnTo>
                    <a:pt x="247" y="711"/>
                  </a:lnTo>
                  <a:lnTo>
                    <a:pt x="247" y="716"/>
                  </a:lnTo>
                  <a:lnTo>
                    <a:pt x="247" y="728"/>
                  </a:lnTo>
                  <a:lnTo>
                    <a:pt x="247" y="739"/>
                  </a:lnTo>
                  <a:lnTo>
                    <a:pt x="247" y="751"/>
                  </a:lnTo>
                  <a:lnTo>
                    <a:pt x="245" y="770"/>
                  </a:lnTo>
                  <a:lnTo>
                    <a:pt x="241" y="785"/>
                  </a:lnTo>
                  <a:lnTo>
                    <a:pt x="236" y="798"/>
                  </a:lnTo>
                  <a:lnTo>
                    <a:pt x="228" y="806"/>
                  </a:lnTo>
                  <a:lnTo>
                    <a:pt x="217" y="806"/>
                  </a:lnTo>
                  <a:lnTo>
                    <a:pt x="198" y="798"/>
                  </a:lnTo>
                  <a:lnTo>
                    <a:pt x="184" y="781"/>
                  </a:lnTo>
                  <a:lnTo>
                    <a:pt x="183" y="770"/>
                  </a:lnTo>
                  <a:lnTo>
                    <a:pt x="179" y="756"/>
                  </a:lnTo>
                  <a:lnTo>
                    <a:pt x="179" y="743"/>
                  </a:lnTo>
                  <a:lnTo>
                    <a:pt x="179" y="735"/>
                  </a:lnTo>
                  <a:lnTo>
                    <a:pt x="179" y="728"/>
                  </a:lnTo>
                  <a:lnTo>
                    <a:pt x="179" y="720"/>
                  </a:lnTo>
                  <a:lnTo>
                    <a:pt x="179" y="713"/>
                  </a:lnTo>
                  <a:lnTo>
                    <a:pt x="179" y="705"/>
                  </a:lnTo>
                  <a:lnTo>
                    <a:pt x="181" y="697"/>
                  </a:lnTo>
                  <a:lnTo>
                    <a:pt x="183" y="669"/>
                  </a:lnTo>
                  <a:lnTo>
                    <a:pt x="183" y="663"/>
                  </a:lnTo>
                  <a:lnTo>
                    <a:pt x="183" y="657"/>
                  </a:lnTo>
                  <a:lnTo>
                    <a:pt x="184" y="652"/>
                  </a:lnTo>
                  <a:lnTo>
                    <a:pt x="184" y="646"/>
                  </a:lnTo>
                  <a:lnTo>
                    <a:pt x="183" y="635"/>
                  </a:lnTo>
                  <a:lnTo>
                    <a:pt x="183" y="627"/>
                  </a:lnTo>
                  <a:lnTo>
                    <a:pt x="179" y="625"/>
                  </a:lnTo>
                  <a:lnTo>
                    <a:pt x="177" y="629"/>
                  </a:lnTo>
                  <a:lnTo>
                    <a:pt x="175" y="638"/>
                  </a:lnTo>
                  <a:lnTo>
                    <a:pt x="169" y="665"/>
                  </a:lnTo>
                  <a:lnTo>
                    <a:pt x="164" y="699"/>
                  </a:lnTo>
                  <a:lnTo>
                    <a:pt x="154" y="735"/>
                  </a:lnTo>
                  <a:lnTo>
                    <a:pt x="144" y="770"/>
                  </a:lnTo>
                  <a:lnTo>
                    <a:pt x="137" y="783"/>
                  </a:lnTo>
                  <a:lnTo>
                    <a:pt x="129" y="796"/>
                  </a:lnTo>
                  <a:lnTo>
                    <a:pt x="125" y="800"/>
                  </a:lnTo>
                  <a:lnTo>
                    <a:pt x="120" y="804"/>
                  </a:lnTo>
                  <a:lnTo>
                    <a:pt x="110" y="809"/>
                  </a:lnTo>
                  <a:lnTo>
                    <a:pt x="101" y="811"/>
                  </a:lnTo>
                  <a:lnTo>
                    <a:pt x="93" y="813"/>
                  </a:lnTo>
                  <a:lnTo>
                    <a:pt x="78" y="813"/>
                  </a:lnTo>
                  <a:lnTo>
                    <a:pt x="59" y="804"/>
                  </a:lnTo>
                  <a:lnTo>
                    <a:pt x="53" y="796"/>
                  </a:lnTo>
                  <a:lnTo>
                    <a:pt x="53" y="785"/>
                  </a:lnTo>
                  <a:lnTo>
                    <a:pt x="55" y="775"/>
                  </a:lnTo>
                  <a:lnTo>
                    <a:pt x="59" y="764"/>
                  </a:lnTo>
                  <a:lnTo>
                    <a:pt x="63" y="758"/>
                  </a:lnTo>
                  <a:lnTo>
                    <a:pt x="67" y="754"/>
                  </a:lnTo>
                  <a:lnTo>
                    <a:pt x="74" y="743"/>
                  </a:lnTo>
                  <a:lnTo>
                    <a:pt x="78" y="739"/>
                  </a:lnTo>
                  <a:lnTo>
                    <a:pt x="82" y="733"/>
                  </a:lnTo>
                  <a:lnTo>
                    <a:pt x="87" y="726"/>
                  </a:lnTo>
                  <a:lnTo>
                    <a:pt x="93" y="713"/>
                  </a:lnTo>
                  <a:lnTo>
                    <a:pt x="91" y="709"/>
                  </a:lnTo>
                  <a:lnTo>
                    <a:pt x="86" y="707"/>
                  </a:lnTo>
                  <a:lnTo>
                    <a:pt x="61" y="703"/>
                  </a:lnTo>
                  <a:lnTo>
                    <a:pt x="29" y="695"/>
                  </a:lnTo>
                  <a:lnTo>
                    <a:pt x="10" y="684"/>
                  </a:lnTo>
                  <a:lnTo>
                    <a:pt x="8" y="680"/>
                  </a:lnTo>
                  <a:lnTo>
                    <a:pt x="10" y="676"/>
                  </a:lnTo>
                  <a:lnTo>
                    <a:pt x="11" y="671"/>
                  </a:lnTo>
                  <a:lnTo>
                    <a:pt x="17" y="665"/>
                  </a:lnTo>
                  <a:lnTo>
                    <a:pt x="25" y="661"/>
                  </a:lnTo>
                  <a:lnTo>
                    <a:pt x="34" y="657"/>
                  </a:lnTo>
                  <a:lnTo>
                    <a:pt x="42" y="654"/>
                  </a:lnTo>
                  <a:lnTo>
                    <a:pt x="51" y="652"/>
                  </a:lnTo>
                  <a:lnTo>
                    <a:pt x="68" y="646"/>
                  </a:lnTo>
                  <a:lnTo>
                    <a:pt x="86" y="642"/>
                  </a:lnTo>
                  <a:lnTo>
                    <a:pt x="103" y="638"/>
                  </a:lnTo>
                  <a:lnTo>
                    <a:pt x="114" y="633"/>
                  </a:lnTo>
                  <a:lnTo>
                    <a:pt x="122" y="625"/>
                  </a:lnTo>
                  <a:lnTo>
                    <a:pt x="124" y="614"/>
                  </a:lnTo>
                  <a:lnTo>
                    <a:pt x="122" y="610"/>
                  </a:lnTo>
                  <a:lnTo>
                    <a:pt x="118" y="604"/>
                  </a:lnTo>
                  <a:lnTo>
                    <a:pt x="101" y="595"/>
                  </a:lnTo>
                  <a:lnTo>
                    <a:pt x="55" y="581"/>
                  </a:lnTo>
                  <a:lnTo>
                    <a:pt x="13" y="566"/>
                  </a:lnTo>
                  <a:lnTo>
                    <a:pt x="4" y="555"/>
                  </a:lnTo>
                  <a:lnTo>
                    <a:pt x="2" y="549"/>
                  </a:lnTo>
                  <a:lnTo>
                    <a:pt x="4" y="543"/>
                  </a:lnTo>
                  <a:lnTo>
                    <a:pt x="10" y="538"/>
                  </a:lnTo>
                  <a:lnTo>
                    <a:pt x="15" y="532"/>
                  </a:lnTo>
                  <a:lnTo>
                    <a:pt x="23" y="528"/>
                  </a:lnTo>
                  <a:lnTo>
                    <a:pt x="30" y="526"/>
                  </a:lnTo>
                  <a:lnTo>
                    <a:pt x="49" y="522"/>
                  </a:lnTo>
                  <a:lnTo>
                    <a:pt x="70" y="522"/>
                  </a:lnTo>
                  <a:lnTo>
                    <a:pt x="93" y="521"/>
                  </a:lnTo>
                  <a:lnTo>
                    <a:pt x="114" y="521"/>
                  </a:lnTo>
                  <a:lnTo>
                    <a:pt x="146" y="509"/>
                  </a:lnTo>
                  <a:lnTo>
                    <a:pt x="158" y="500"/>
                  </a:lnTo>
                  <a:lnTo>
                    <a:pt x="164" y="490"/>
                  </a:lnTo>
                  <a:lnTo>
                    <a:pt x="167" y="481"/>
                  </a:lnTo>
                  <a:lnTo>
                    <a:pt x="167" y="477"/>
                  </a:lnTo>
                  <a:lnTo>
                    <a:pt x="165" y="471"/>
                  </a:lnTo>
                  <a:lnTo>
                    <a:pt x="160" y="464"/>
                  </a:lnTo>
                  <a:lnTo>
                    <a:pt x="152" y="458"/>
                  </a:lnTo>
                  <a:lnTo>
                    <a:pt x="124" y="450"/>
                  </a:lnTo>
                  <a:lnTo>
                    <a:pt x="93" y="454"/>
                  </a:lnTo>
                  <a:lnTo>
                    <a:pt x="80" y="458"/>
                  </a:lnTo>
                  <a:lnTo>
                    <a:pt x="68" y="462"/>
                  </a:lnTo>
                  <a:lnTo>
                    <a:pt x="57" y="465"/>
                  </a:lnTo>
                  <a:lnTo>
                    <a:pt x="44" y="465"/>
                  </a:lnTo>
                  <a:lnTo>
                    <a:pt x="17" y="462"/>
                  </a:lnTo>
                  <a:lnTo>
                    <a:pt x="4" y="452"/>
                  </a:lnTo>
                  <a:lnTo>
                    <a:pt x="0" y="439"/>
                  </a:lnTo>
                  <a:lnTo>
                    <a:pt x="0" y="424"/>
                  </a:lnTo>
                  <a:lnTo>
                    <a:pt x="4" y="405"/>
                  </a:lnTo>
                  <a:lnTo>
                    <a:pt x="8" y="397"/>
                  </a:lnTo>
                  <a:lnTo>
                    <a:pt x="13" y="387"/>
                  </a:lnTo>
                  <a:lnTo>
                    <a:pt x="19" y="382"/>
                  </a:lnTo>
                  <a:lnTo>
                    <a:pt x="27" y="374"/>
                  </a:lnTo>
                  <a:lnTo>
                    <a:pt x="32" y="368"/>
                  </a:lnTo>
                  <a:lnTo>
                    <a:pt x="42" y="365"/>
                  </a:lnTo>
                  <a:lnTo>
                    <a:pt x="51" y="361"/>
                  </a:lnTo>
                  <a:lnTo>
                    <a:pt x="61" y="361"/>
                  </a:lnTo>
                  <a:lnTo>
                    <a:pt x="82" y="361"/>
                  </a:lnTo>
                  <a:lnTo>
                    <a:pt x="106" y="365"/>
                  </a:lnTo>
                  <a:lnTo>
                    <a:pt x="158" y="374"/>
                  </a:lnTo>
                  <a:lnTo>
                    <a:pt x="202" y="376"/>
                  </a:lnTo>
                  <a:lnTo>
                    <a:pt x="215" y="372"/>
                  </a:lnTo>
                  <a:lnTo>
                    <a:pt x="222" y="363"/>
                  </a:lnTo>
                  <a:lnTo>
                    <a:pt x="222" y="357"/>
                  </a:lnTo>
                  <a:lnTo>
                    <a:pt x="221" y="353"/>
                  </a:lnTo>
                  <a:lnTo>
                    <a:pt x="209" y="348"/>
                  </a:lnTo>
                  <a:lnTo>
                    <a:pt x="169" y="344"/>
                  </a:lnTo>
                  <a:lnTo>
                    <a:pt x="146" y="342"/>
                  </a:lnTo>
                  <a:lnTo>
                    <a:pt x="127" y="338"/>
                  </a:lnTo>
                  <a:lnTo>
                    <a:pt x="112" y="330"/>
                  </a:lnTo>
                  <a:lnTo>
                    <a:pt x="105" y="319"/>
                  </a:lnTo>
                  <a:lnTo>
                    <a:pt x="105" y="311"/>
                  </a:lnTo>
                  <a:lnTo>
                    <a:pt x="108" y="302"/>
                  </a:lnTo>
                  <a:lnTo>
                    <a:pt x="114" y="289"/>
                  </a:lnTo>
                  <a:lnTo>
                    <a:pt x="116" y="285"/>
                  </a:lnTo>
                  <a:lnTo>
                    <a:pt x="120" y="277"/>
                  </a:lnTo>
                  <a:lnTo>
                    <a:pt x="125" y="272"/>
                  </a:lnTo>
                  <a:lnTo>
                    <a:pt x="129" y="264"/>
                  </a:lnTo>
                  <a:lnTo>
                    <a:pt x="135" y="258"/>
                  </a:lnTo>
                  <a:lnTo>
                    <a:pt x="141" y="251"/>
                  </a:lnTo>
                  <a:lnTo>
                    <a:pt x="144" y="243"/>
                  </a:lnTo>
                  <a:lnTo>
                    <a:pt x="152" y="237"/>
                  </a:lnTo>
                  <a:lnTo>
                    <a:pt x="158" y="230"/>
                  </a:lnTo>
                  <a:lnTo>
                    <a:pt x="165" y="224"/>
                  </a:lnTo>
                  <a:lnTo>
                    <a:pt x="171" y="216"/>
                  </a:lnTo>
                  <a:lnTo>
                    <a:pt x="179" y="211"/>
                  </a:lnTo>
                  <a:lnTo>
                    <a:pt x="186" y="205"/>
                  </a:lnTo>
                  <a:lnTo>
                    <a:pt x="194" y="199"/>
                  </a:lnTo>
                  <a:lnTo>
                    <a:pt x="202" y="194"/>
                  </a:lnTo>
                  <a:lnTo>
                    <a:pt x="209" y="188"/>
                  </a:lnTo>
                  <a:lnTo>
                    <a:pt x="217" y="184"/>
                  </a:lnTo>
                  <a:lnTo>
                    <a:pt x="224" y="178"/>
                  </a:lnTo>
                  <a:lnTo>
                    <a:pt x="232" y="175"/>
                  </a:lnTo>
                  <a:lnTo>
                    <a:pt x="240" y="173"/>
                  </a:lnTo>
                  <a:lnTo>
                    <a:pt x="255" y="167"/>
                  </a:lnTo>
                  <a:lnTo>
                    <a:pt x="268" y="165"/>
                  </a:lnTo>
                  <a:lnTo>
                    <a:pt x="281" y="165"/>
                  </a:lnTo>
                  <a:lnTo>
                    <a:pt x="308" y="167"/>
                  </a:lnTo>
                  <a:lnTo>
                    <a:pt x="331" y="163"/>
                  </a:lnTo>
                  <a:lnTo>
                    <a:pt x="352" y="156"/>
                  </a:lnTo>
                  <a:lnTo>
                    <a:pt x="359" y="152"/>
                  </a:lnTo>
                  <a:lnTo>
                    <a:pt x="369" y="146"/>
                  </a:lnTo>
                  <a:lnTo>
                    <a:pt x="376" y="140"/>
                  </a:lnTo>
                  <a:lnTo>
                    <a:pt x="382" y="135"/>
                  </a:lnTo>
                  <a:lnTo>
                    <a:pt x="394" y="127"/>
                  </a:lnTo>
                  <a:lnTo>
                    <a:pt x="399" y="119"/>
                  </a:lnTo>
                  <a:lnTo>
                    <a:pt x="401" y="118"/>
                  </a:lnTo>
                  <a:lnTo>
                    <a:pt x="337" y="237"/>
                  </a:lnTo>
                  <a:lnTo>
                    <a:pt x="152" y="296"/>
                  </a:lnTo>
                  <a:lnTo>
                    <a:pt x="318" y="275"/>
                  </a:lnTo>
                  <a:lnTo>
                    <a:pt x="238" y="416"/>
                  </a:lnTo>
                  <a:lnTo>
                    <a:pt x="53" y="406"/>
                  </a:lnTo>
                  <a:lnTo>
                    <a:pt x="224" y="446"/>
                  </a:lnTo>
                  <a:lnTo>
                    <a:pt x="175" y="541"/>
                  </a:lnTo>
                  <a:lnTo>
                    <a:pt x="42" y="549"/>
                  </a:lnTo>
                  <a:lnTo>
                    <a:pt x="162" y="568"/>
                  </a:lnTo>
                  <a:lnTo>
                    <a:pt x="127" y="648"/>
                  </a:lnTo>
                  <a:lnTo>
                    <a:pt x="53" y="676"/>
                  </a:lnTo>
                  <a:lnTo>
                    <a:pt x="127" y="673"/>
                  </a:lnTo>
                  <a:lnTo>
                    <a:pt x="97" y="787"/>
                  </a:lnTo>
                  <a:lnTo>
                    <a:pt x="150" y="646"/>
                  </a:lnTo>
                  <a:lnTo>
                    <a:pt x="200" y="543"/>
                  </a:lnTo>
                  <a:lnTo>
                    <a:pt x="209" y="764"/>
                  </a:lnTo>
                  <a:lnTo>
                    <a:pt x="222" y="507"/>
                  </a:lnTo>
                  <a:lnTo>
                    <a:pt x="266" y="431"/>
                  </a:lnTo>
                  <a:lnTo>
                    <a:pt x="314" y="627"/>
                  </a:lnTo>
                  <a:lnTo>
                    <a:pt x="289" y="399"/>
                  </a:lnTo>
                  <a:lnTo>
                    <a:pt x="350" y="285"/>
                  </a:lnTo>
                  <a:lnTo>
                    <a:pt x="424" y="437"/>
                  </a:lnTo>
                  <a:lnTo>
                    <a:pt x="367" y="251"/>
                  </a:lnTo>
                  <a:lnTo>
                    <a:pt x="375" y="235"/>
                  </a:lnTo>
                  <a:lnTo>
                    <a:pt x="380" y="218"/>
                  </a:lnTo>
                  <a:lnTo>
                    <a:pt x="390" y="197"/>
                  </a:lnTo>
                  <a:lnTo>
                    <a:pt x="399" y="175"/>
                  </a:lnTo>
                  <a:lnTo>
                    <a:pt x="411" y="152"/>
                  </a:lnTo>
                  <a:lnTo>
                    <a:pt x="414" y="146"/>
                  </a:lnTo>
                  <a:lnTo>
                    <a:pt x="416" y="142"/>
                  </a:lnTo>
                  <a:lnTo>
                    <a:pt x="418" y="137"/>
                  </a:lnTo>
                  <a:lnTo>
                    <a:pt x="422" y="131"/>
                  </a:lnTo>
                  <a:lnTo>
                    <a:pt x="424" y="127"/>
                  </a:lnTo>
                  <a:lnTo>
                    <a:pt x="428" y="123"/>
                  </a:lnTo>
                  <a:lnTo>
                    <a:pt x="432" y="116"/>
                  </a:lnTo>
                  <a:lnTo>
                    <a:pt x="439" y="108"/>
                  </a:lnTo>
                  <a:lnTo>
                    <a:pt x="443" y="104"/>
                  </a:lnTo>
                  <a:lnTo>
                    <a:pt x="447" y="99"/>
                  </a:lnTo>
                  <a:lnTo>
                    <a:pt x="451" y="95"/>
                  </a:lnTo>
                  <a:lnTo>
                    <a:pt x="456" y="91"/>
                  </a:lnTo>
                  <a:lnTo>
                    <a:pt x="460" y="85"/>
                  </a:lnTo>
                  <a:lnTo>
                    <a:pt x="466" y="81"/>
                  </a:lnTo>
                  <a:lnTo>
                    <a:pt x="472" y="76"/>
                  </a:lnTo>
                  <a:lnTo>
                    <a:pt x="477" y="72"/>
                  </a:lnTo>
                  <a:lnTo>
                    <a:pt x="483" y="66"/>
                  </a:lnTo>
                  <a:lnTo>
                    <a:pt x="489" y="62"/>
                  </a:lnTo>
                  <a:lnTo>
                    <a:pt x="494" y="57"/>
                  </a:lnTo>
                  <a:lnTo>
                    <a:pt x="502" y="53"/>
                  </a:lnTo>
                  <a:lnTo>
                    <a:pt x="508" y="47"/>
                  </a:lnTo>
                  <a:lnTo>
                    <a:pt x="513" y="43"/>
                  </a:lnTo>
                  <a:lnTo>
                    <a:pt x="525" y="34"/>
                  </a:lnTo>
                  <a:lnTo>
                    <a:pt x="530" y="30"/>
                  </a:lnTo>
                  <a:lnTo>
                    <a:pt x="536" y="26"/>
                  </a:lnTo>
                  <a:lnTo>
                    <a:pt x="546" y="19"/>
                  </a:lnTo>
                  <a:lnTo>
                    <a:pt x="555" y="13"/>
                  </a:lnTo>
                  <a:lnTo>
                    <a:pt x="563" y="7"/>
                  </a:lnTo>
                  <a:lnTo>
                    <a:pt x="568" y="4"/>
                  </a:lnTo>
                  <a:lnTo>
                    <a:pt x="572" y="0"/>
                  </a:lnTo>
                  <a:lnTo>
                    <a:pt x="542" y="114"/>
                  </a:lnTo>
                  <a:lnTo>
                    <a:pt x="534" y="110"/>
                  </a:lnTo>
                  <a:lnTo>
                    <a:pt x="510" y="110"/>
                  </a:lnTo>
                  <a:lnTo>
                    <a:pt x="479" y="118"/>
                  </a:lnTo>
                  <a:lnTo>
                    <a:pt x="479" y="11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8493" name="Freeform 61"/>
            <p:cNvSpPr>
              <a:spLocks/>
            </p:cNvSpPr>
            <p:nvPr/>
          </p:nvSpPr>
          <p:spPr bwMode="auto">
            <a:xfrm>
              <a:off x="240" y="480"/>
              <a:ext cx="432" cy="2064"/>
            </a:xfrm>
            <a:custGeom>
              <a:avLst/>
              <a:gdLst/>
              <a:ahLst/>
              <a:cxnLst>
                <a:cxn ang="0">
                  <a:pos x="703" y="331"/>
                </a:cxn>
                <a:cxn ang="0">
                  <a:pos x="699" y="488"/>
                </a:cxn>
                <a:cxn ang="0">
                  <a:pos x="737" y="576"/>
                </a:cxn>
                <a:cxn ang="0">
                  <a:pos x="783" y="656"/>
                </a:cxn>
                <a:cxn ang="0">
                  <a:pos x="838" y="745"/>
                </a:cxn>
                <a:cxn ang="0">
                  <a:pos x="882" y="914"/>
                </a:cxn>
                <a:cxn ang="0">
                  <a:pos x="855" y="1011"/>
                </a:cxn>
                <a:cxn ang="0">
                  <a:pos x="810" y="1093"/>
                </a:cxn>
                <a:cxn ang="0">
                  <a:pos x="783" y="1040"/>
                </a:cxn>
                <a:cxn ang="0">
                  <a:pos x="741" y="952"/>
                </a:cxn>
                <a:cxn ang="0">
                  <a:pos x="650" y="971"/>
                </a:cxn>
                <a:cxn ang="0">
                  <a:pos x="669" y="1099"/>
                </a:cxn>
                <a:cxn ang="0">
                  <a:pos x="739" y="1215"/>
                </a:cxn>
                <a:cxn ang="0">
                  <a:pos x="764" y="1342"/>
                </a:cxn>
                <a:cxn ang="0">
                  <a:pos x="650" y="1348"/>
                </a:cxn>
                <a:cxn ang="0">
                  <a:pos x="585" y="1228"/>
                </a:cxn>
                <a:cxn ang="0">
                  <a:pos x="528" y="1241"/>
                </a:cxn>
                <a:cxn ang="0">
                  <a:pos x="564" y="1353"/>
                </a:cxn>
                <a:cxn ang="0">
                  <a:pos x="589" y="1420"/>
                </a:cxn>
                <a:cxn ang="0">
                  <a:pos x="616" y="1498"/>
                </a:cxn>
                <a:cxn ang="0">
                  <a:pos x="644" y="1640"/>
                </a:cxn>
                <a:cxn ang="0">
                  <a:pos x="524" y="1642"/>
                </a:cxn>
                <a:cxn ang="0">
                  <a:pos x="490" y="1538"/>
                </a:cxn>
                <a:cxn ang="0">
                  <a:pos x="466" y="1420"/>
                </a:cxn>
                <a:cxn ang="0">
                  <a:pos x="443" y="1403"/>
                </a:cxn>
                <a:cxn ang="0">
                  <a:pos x="441" y="1718"/>
                </a:cxn>
                <a:cxn ang="0">
                  <a:pos x="355" y="1781"/>
                </a:cxn>
                <a:cxn ang="0">
                  <a:pos x="298" y="1686"/>
                </a:cxn>
                <a:cxn ang="0">
                  <a:pos x="331" y="1583"/>
                </a:cxn>
                <a:cxn ang="0">
                  <a:pos x="154" y="1568"/>
                </a:cxn>
                <a:cxn ang="0">
                  <a:pos x="203" y="1502"/>
                </a:cxn>
                <a:cxn ang="0">
                  <a:pos x="336" y="1405"/>
                </a:cxn>
                <a:cxn ang="0">
                  <a:pos x="104" y="1353"/>
                </a:cxn>
                <a:cxn ang="0">
                  <a:pos x="99" y="1279"/>
                </a:cxn>
                <a:cxn ang="0">
                  <a:pos x="323" y="1177"/>
                </a:cxn>
                <a:cxn ang="0">
                  <a:pos x="323" y="1085"/>
                </a:cxn>
                <a:cxn ang="0">
                  <a:pos x="129" y="1142"/>
                </a:cxn>
                <a:cxn ang="0">
                  <a:pos x="0" y="1059"/>
                </a:cxn>
                <a:cxn ang="0">
                  <a:pos x="49" y="962"/>
                </a:cxn>
                <a:cxn ang="0">
                  <a:pos x="353" y="901"/>
                </a:cxn>
                <a:cxn ang="0">
                  <a:pos x="273" y="855"/>
                </a:cxn>
                <a:cxn ang="0">
                  <a:pos x="138" y="810"/>
                </a:cxn>
                <a:cxn ang="0">
                  <a:pos x="165" y="713"/>
                </a:cxn>
                <a:cxn ang="0">
                  <a:pos x="213" y="618"/>
                </a:cxn>
                <a:cxn ang="0">
                  <a:pos x="277" y="532"/>
                </a:cxn>
                <a:cxn ang="0">
                  <a:pos x="391" y="464"/>
                </a:cxn>
                <a:cxn ang="0">
                  <a:pos x="553" y="367"/>
                </a:cxn>
                <a:cxn ang="0">
                  <a:pos x="216" y="777"/>
                </a:cxn>
                <a:cxn ang="0">
                  <a:pos x="148" y="1308"/>
                </a:cxn>
                <a:cxn ang="0">
                  <a:pos x="403" y="1429"/>
                </a:cxn>
                <a:cxn ang="0">
                  <a:pos x="526" y="893"/>
                </a:cxn>
                <a:cxn ang="0">
                  <a:pos x="608" y="466"/>
                </a:cxn>
                <a:cxn ang="0">
                  <a:pos x="635" y="327"/>
                </a:cxn>
                <a:cxn ang="0">
                  <a:pos x="661" y="253"/>
                </a:cxn>
                <a:cxn ang="0">
                  <a:pos x="705" y="184"/>
                </a:cxn>
                <a:cxn ang="0">
                  <a:pos x="756" y="112"/>
                </a:cxn>
                <a:cxn ang="0">
                  <a:pos x="831" y="19"/>
                </a:cxn>
                <a:cxn ang="0">
                  <a:pos x="734" y="268"/>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lnTo>
                    <a:pt x="734" y="26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8494" name="Freeform 62"/>
            <p:cNvSpPr>
              <a:spLocks/>
            </p:cNvSpPr>
            <p:nvPr/>
          </p:nvSpPr>
          <p:spPr bwMode="auto">
            <a:xfrm rot="-4460609">
              <a:off x="506" y="250"/>
              <a:ext cx="466" cy="230"/>
            </a:xfrm>
            <a:custGeom>
              <a:avLst/>
              <a:gdLst/>
              <a:ahLst/>
              <a:cxnLst>
                <a:cxn ang="0">
                  <a:pos x="184" y="311"/>
                </a:cxn>
                <a:cxn ang="0">
                  <a:pos x="256" y="273"/>
                </a:cxn>
                <a:cxn ang="0">
                  <a:pos x="287" y="234"/>
                </a:cxn>
                <a:cxn ang="0">
                  <a:pos x="309" y="194"/>
                </a:cxn>
                <a:cxn ang="0">
                  <a:pos x="336" y="146"/>
                </a:cxn>
                <a:cxn ang="0">
                  <a:pos x="401" y="83"/>
                </a:cxn>
                <a:cxn ang="0">
                  <a:pos x="452" y="70"/>
                </a:cxn>
                <a:cxn ang="0">
                  <a:pos x="500" y="70"/>
                </a:cxn>
                <a:cxn ang="0">
                  <a:pos x="482" y="95"/>
                </a:cxn>
                <a:cxn ang="0">
                  <a:pos x="454" y="137"/>
                </a:cxn>
                <a:cxn ang="0">
                  <a:pos x="486" y="173"/>
                </a:cxn>
                <a:cxn ang="0">
                  <a:pos x="538" y="131"/>
                </a:cxn>
                <a:cxn ang="0">
                  <a:pos x="572" y="70"/>
                </a:cxn>
                <a:cxn ang="0">
                  <a:pos x="623" y="28"/>
                </a:cxn>
                <a:cxn ang="0">
                  <a:pos x="654" y="78"/>
                </a:cxn>
                <a:cxn ang="0">
                  <a:pos x="617" y="137"/>
                </a:cxn>
                <a:cxn ang="0">
                  <a:pos x="638" y="157"/>
                </a:cxn>
                <a:cxn ang="0">
                  <a:pos x="678" y="114"/>
                </a:cxn>
                <a:cxn ang="0">
                  <a:pos x="703" y="87"/>
                </a:cxn>
                <a:cxn ang="0">
                  <a:pos x="732" y="53"/>
                </a:cxn>
                <a:cxn ang="0">
                  <a:pos x="787" y="5"/>
                </a:cxn>
                <a:cxn ang="0">
                  <a:pos x="819" y="59"/>
                </a:cxn>
                <a:cxn ang="0">
                  <a:pos x="781" y="100"/>
                </a:cxn>
                <a:cxn ang="0">
                  <a:pos x="733" y="140"/>
                </a:cxn>
                <a:cxn ang="0">
                  <a:pos x="732" y="156"/>
                </a:cxn>
                <a:cxn ang="0">
                  <a:pos x="874" y="76"/>
                </a:cxn>
                <a:cxn ang="0">
                  <a:pos x="924" y="99"/>
                </a:cxn>
                <a:cxn ang="0">
                  <a:pos x="895" y="148"/>
                </a:cxn>
                <a:cxn ang="0">
                  <a:pos x="842" y="161"/>
                </a:cxn>
                <a:cxn ang="0">
                  <a:pos x="880" y="243"/>
                </a:cxn>
                <a:cxn ang="0">
                  <a:pos x="838" y="239"/>
                </a:cxn>
                <a:cxn ang="0">
                  <a:pos x="760" y="203"/>
                </a:cxn>
                <a:cxn ang="0">
                  <a:pos x="796" y="321"/>
                </a:cxn>
                <a:cxn ang="0">
                  <a:pos x="764" y="342"/>
                </a:cxn>
                <a:cxn ang="0">
                  <a:pos x="661" y="268"/>
                </a:cxn>
                <a:cxn ang="0">
                  <a:pos x="619" y="291"/>
                </a:cxn>
                <a:cxn ang="0">
                  <a:pos x="695" y="363"/>
                </a:cxn>
                <a:cxn ang="0">
                  <a:pos x="692" y="443"/>
                </a:cxn>
                <a:cxn ang="0">
                  <a:pos x="635" y="445"/>
                </a:cxn>
                <a:cxn ang="0">
                  <a:pos x="530" y="325"/>
                </a:cxn>
                <a:cxn ang="0">
                  <a:pos x="530" y="370"/>
                </a:cxn>
                <a:cxn ang="0">
                  <a:pos x="543" y="445"/>
                </a:cxn>
                <a:cxn ang="0">
                  <a:pos x="494" y="456"/>
                </a:cxn>
                <a:cxn ang="0">
                  <a:pos x="439" y="460"/>
                </a:cxn>
                <a:cxn ang="0">
                  <a:pos x="384" y="452"/>
                </a:cxn>
                <a:cxn ang="0">
                  <a:pos x="325" y="418"/>
                </a:cxn>
                <a:cxn ang="0">
                  <a:pos x="241" y="370"/>
                </a:cxn>
                <a:cxn ang="0">
                  <a:pos x="509" y="416"/>
                </a:cxn>
                <a:cxn ang="0">
                  <a:pos x="764" y="311"/>
                </a:cxn>
                <a:cxn ang="0">
                  <a:pos x="754" y="167"/>
                </a:cxn>
                <a:cxn ang="0">
                  <a:pos x="482" y="249"/>
                </a:cxn>
                <a:cxn ang="0">
                  <a:pos x="270" y="321"/>
                </a:cxn>
                <a:cxn ang="0">
                  <a:pos x="201" y="344"/>
                </a:cxn>
                <a:cxn ang="0">
                  <a:pos x="159" y="349"/>
                </a:cxn>
                <a:cxn ang="0">
                  <a:pos x="119" y="348"/>
                </a:cxn>
                <a:cxn ang="0">
                  <a:pos x="74" y="344"/>
                </a:cxn>
                <a:cxn ang="0">
                  <a:pos x="13" y="334"/>
                </a:cxn>
                <a:cxn ang="0">
                  <a:pos x="150" y="313"/>
                </a:cxn>
              </a:cxnLst>
              <a:rect l="0" t="0" r="r" b="b"/>
              <a:pathLst>
                <a:path w="931" h="460">
                  <a:moveTo>
                    <a:pt x="150" y="313"/>
                  </a:moveTo>
                  <a:lnTo>
                    <a:pt x="154" y="315"/>
                  </a:lnTo>
                  <a:lnTo>
                    <a:pt x="161" y="315"/>
                  </a:lnTo>
                  <a:lnTo>
                    <a:pt x="169" y="315"/>
                  </a:lnTo>
                  <a:lnTo>
                    <a:pt x="176" y="313"/>
                  </a:lnTo>
                  <a:lnTo>
                    <a:pt x="184" y="311"/>
                  </a:lnTo>
                  <a:lnTo>
                    <a:pt x="193" y="310"/>
                  </a:lnTo>
                  <a:lnTo>
                    <a:pt x="214" y="302"/>
                  </a:lnTo>
                  <a:lnTo>
                    <a:pt x="235" y="291"/>
                  </a:lnTo>
                  <a:lnTo>
                    <a:pt x="247" y="283"/>
                  </a:lnTo>
                  <a:lnTo>
                    <a:pt x="252" y="277"/>
                  </a:lnTo>
                  <a:lnTo>
                    <a:pt x="256" y="273"/>
                  </a:lnTo>
                  <a:lnTo>
                    <a:pt x="262" y="268"/>
                  </a:lnTo>
                  <a:lnTo>
                    <a:pt x="268" y="262"/>
                  </a:lnTo>
                  <a:lnTo>
                    <a:pt x="271" y="254"/>
                  </a:lnTo>
                  <a:lnTo>
                    <a:pt x="277" y="249"/>
                  </a:lnTo>
                  <a:lnTo>
                    <a:pt x="281" y="241"/>
                  </a:lnTo>
                  <a:lnTo>
                    <a:pt x="287" y="234"/>
                  </a:lnTo>
                  <a:lnTo>
                    <a:pt x="290" y="226"/>
                  </a:lnTo>
                  <a:lnTo>
                    <a:pt x="294" y="220"/>
                  </a:lnTo>
                  <a:lnTo>
                    <a:pt x="298" y="213"/>
                  </a:lnTo>
                  <a:lnTo>
                    <a:pt x="304" y="207"/>
                  </a:lnTo>
                  <a:lnTo>
                    <a:pt x="306" y="199"/>
                  </a:lnTo>
                  <a:lnTo>
                    <a:pt x="309" y="194"/>
                  </a:lnTo>
                  <a:lnTo>
                    <a:pt x="313" y="186"/>
                  </a:lnTo>
                  <a:lnTo>
                    <a:pt x="317" y="180"/>
                  </a:lnTo>
                  <a:lnTo>
                    <a:pt x="323" y="169"/>
                  </a:lnTo>
                  <a:lnTo>
                    <a:pt x="327" y="163"/>
                  </a:lnTo>
                  <a:lnTo>
                    <a:pt x="330" y="156"/>
                  </a:lnTo>
                  <a:lnTo>
                    <a:pt x="336" y="146"/>
                  </a:lnTo>
                  <a:lnTo>
                    <a:pt x="342" y="135"/>
                  </a:lnTo>
                  <a:lnTo>
                    <a:pt x="349" y="125"/>
                  </a:lnTo>
                  <a:lnTo>
                    <a:pt x="357" y="116"/>
                  </a:lnTo>
                  <a:lnTo>
                    <a:pt x="365" y="108"/>
                  </a:lnTo>
                  <a:lnTo>
                    <a:pt x="382" y="93"/>
                  </a:lnTo>
                  <a:lnTo>
                    <a:pt x="401" y="83"/>
                  </a:lnTo>
                  <a:lnTo>
                    <a:pt x="412" y="80"/>
                  </a:lnTo>
                  <a:lnTo>
                    <a:pt x="422" y="76"/>
                  </a:lnTo>
                  <a:lnTo>
                    <a:pt x="427" y="74"/>
                  </a:lnTo>
                  <a:lnTo>
                    <a:pt x="433" y="74"/>
                  </a:lnTo>
                  <a:lnTo>
                    <a:pt x="443" y="72"/>
                  </a:lnTo>
                  <a:lnTo>
                    <a:pt x="452" y="70"/>
                  </a:lnTo>
                  <a:lnTo>
                    <a:pt x="460" y="70"/>
                  </a:lnTo>
                  <a:lnTo>
                    <a:pt x="469" y="68"/>
                  </a:lnTo>
                  <a:lnTo>
                    <a:pt x="477" y="68"/>
                  </a:lnTo>
                  <a:lnTo>
                    <a:pt x="482" y="68"/>
                  </a:lnTo>
                  <a:lnTo>
                    <a:pt x="490" y="70"/>
                  </a:lnTo>
                  <a:lnTo>
                    <a:pt x="500" y="70"/>
                  </a:lnTo>
                  <a:lnTo>
                    <a:pt x="509" y="72"/>
                  </a:lnTo>
                  <a:lnTo>
                    <a:pt x="505" y="74"/>
                  </a:lnTo>
                  <a:lnTo>
                    <a:pt x="498" y="80"/>
                  </a:lnTo>
                  <a:lnTo>
                    <a:pt x="494" y="85"/>
                  </a:lnTo>
                  <a:lnTo>
                    <a:pt x="488" y="91"/>
                  </a:lnTo>
                  <a:lnTo>
                    <a:pt x="482" y="95"/>
                  </a:lnTo>
                  <a:lnTo>
                    <a:pt x="477" y="102"/>
                  </a:lnTo>
                  <a:lnTo>
                    <a:pt x="471" y="108"/>
                  </a:lnTo>
                  <a:lnTo>
                    <a:pt x="467" y="116"/>
                  </a:lnTo>
                  <a:lnTo>
                    <a:pt x="462" y="121"/>
                  </a:lnTo>
                  <a:lnTo>
                    <a:pt x="458" y="129"/>
                  </a:lnTo>
                  <a:lnTo>
                    <a:pt x="454" y="137"/>
                  </a:lnTo>
                  <a:lnTo>
                    <a:pt x="452" y="144"/>
                  </a:lnTo>
                  <a:lnTo>
                    <a:pt x="450" y="156"/>
                  </a:lnTo>
                  <a:lnTo>
                    <a:pt x="454" y="165"/>
                  </a:lnTo>
                  <a:lnTo>
                    <a:pt x="463" y="171"/>
                  </a:lnTo>
                  <a:lnTo>
                    <a:pt x="473" y="175"/>
                  </a:lnTo>
                  <a:lnTo>
                    <a:pt x="486" y="173"/>
                  </a:lnTo>
                  <a:lnTo>
                    <a:pt x="500" y="169"/>
                  </a:lnTo>
                  <a:lnTo>
                    <a:pt x="513" y="161"/>
                  </a:lnTo>
                  <a:lnTo>
                    <a:pt x="524" y="152"/>
                  </a:lnTo>
                  <a:lnTo>
                    <a:pt x="530" y="146"/>
                  </a:lnTo>
                  <a:lnTo>
                    <a:pt x="534" y="138"/>
                  </a:lnTo>
                  <a:lnTo>
                    <a:pt x="538" y="131"/>
                  </a:lnTo>
                  <a:lnTo>
                    <a:pt x="541" y="123"/>
                  </a:lnTo>
                  <a:lnTo>
                    <a:pt x="547" y="114"/>
                  </a:lnTo>
                  <a:lnTo>
                    <a:pt x="553" y="102"/>
                  </a:lnTo>
                  <a:lnTo>
                    <a:pt x="559" y="93"/>
                  </a:lnTo>
                  <a:lnTo>
                    <a:pt x="564" y="81"/>
                  </a:lnTo>
                  <a:lnTo>
                    <a:pt x="572" y="70"/>
                  </a:lnTo>
                  <a:lnTo>
                    <a:pt x="579" y="61"/>
                  </a:lnTo>
                  <a:lnTo>
                    <a:pt x="587" y="51"/>
                  </a:lnTo>
                  <a:lnTo>
                    <a:pt x="595" y="43"/>
                  </a:lnTo>
                  <a:lnTo>
                    <a:pt x="610" y="32"/>
                  </a:lnTo>
                  <a:lnTo>
                    <a:pt x="619" y="28"/>
                  </a:lnTo>
                  <a:lnTo>
                    <a:pt x="623" y="28"/>
                  </a:lnTo>
                  <a:lnTo>
                    <a:pt x="627" y="28"/>
                  </a:lnTo>
                  <a:lnTo>
                    <a:pt x="636" y="30"/>
                  </a:lnTo>
                  <a:lnTo>
                    <a:pt x="646" y="34"/>
                  </a:lnTo>
                  <a:lnTo>
                    <a:pt x="657" y="49"/>
                  </a:lnTo>
                  <a:lnTo>
                    <a:pt x="657" y="66"/>
                  </a:lnTo>
                  <a:lnTo>
                    <a:pt x="654" y="78"/>
                  </a:lnTo>
                  <a:lnTo>
                    <a:pt x="650" y="87"/>
                  </a:lnTo>
                  <a:lnTo>
                    <a:pt x="642" y="97"/>
                  </a:lnTo>
                  <a:lnTo>
                    <a:pt x="636" y="108"/>
                  </a:lnTo>
                  <a:lnTo>
                    <a:pt x="629" y="118"/>
                  </a:lnTo>
                  <a:lnTo>
                    <a:pt x="623" y="127"/>
                  </a:lnTo>
                  <a:lnTo>
                    <a:pt x="617" y="137"/>
                  </a:lnTo>
                  <a:lnTo>
                    <a:pt x="612" y="146"/>
                  </a:lnTo>
                  <a:lnTo>
                    <a:pt x="606" y="159"/>
                  </a:lnTo>
                  <a:lnTo>
                    <a:pt x="612" y="171"/>
                  </a:lnTo>
                  <a:lnTo>
                    <a:pt x="617" y="171"/>
                  </a:lnTo>
                  <a:lnTo>
                    <a:pt x="627" y="167"/>
                  </a:lnTo>
                  <a:lnTo>
                    <a:pt x="638" y="157"/>
                  </a:lnTo>
                  <a:lnTo>
                    <a:pt x="644" y="152"/>
                  </a:lnTo>
                  <a:lnTo>
                    <a:pt x="650" y="146"/>
                  </a:lnTo>
                  <a:lnTo>
                    <a:pt x="657" y="138"/>
                  </a:lnTo>
                  <a:lnTo>
                    <a:pt x="663" y="131"/>
                  </a:lnTo>
                  <a:lnTo>
                    <a:pt x="671" y="121"/>
                  </a:lnTo>
                  <a:lnTo>
                    <a:pt x="678" y="114"/>
                  </a:lnTo>
                  <a:lnTo>
                    <a:pt x="682" y="110"/>
                  </a:lnTo>
                  <a:lnTo>
                    <a:pt x="686" y="104"/>
                  </a:lnTo>
                  <a:lnTo>
                    <a:pt x="690" y="100"/>
                  </a:lnTo>
                  <a:lnTo>
                    <a:pt x="695" y="95"/>
                  </a:lnTo>
                  <a:lnTo>
                    <a:pt x="699" y="91"/>
                  </a:lnTo>
                  <a:lnTo>
                    <a:pt x="703" y="87"/>
                  </a:lnTo>
                  <a:lnTo>
                    <a:pt x="707" y="81"/>
                  </a:lnTo>
                  <a:lnTo>
                    <a:pt x="711" y="78"/>
                  </a:lnTo>
                  <a:lnTo>
                    <a:pt x="718" y="68"/>
                  </a:lnTo>
                  <a:lnTo>
                    <a:pt x="722" y="62"/>
                  </a:lnTo>
                  <a:lnTo>
                    <a:pt x="726" y="59"/>
                  </a:lnTo>
                  <a:lnTo>
                    <a:pt x="732" y="53"/>
                  </a:lnTo>
                  <a:lnTo>
                    <a:pt x="735" y="49"/>
                  </a:lnTo>
                  <a:lnTo>
                    <a:pt x="743" y="42"/>
                  </a:lnTo>
                  <a:lnTo>
                    <a:pt x="751" y="34"/>
                  </a:lnTo>
                  <a:lnTo>
                    <a:pt x="758" y="26"/>
                  </a:lnTo>
                  <a:lnTo>
                    <a:pt x="773" y="13"/>
                  </a:lnTo>
                  <a:lnTo>
                    <a:pt x="787" y="5"/>
                  </a:lnTo>
                  <a:lnTo>
                    <a:pt x="800" y="0"/>
                  </a:lnTo>
                  <a:lnTo>
                    <a:pt x="811" y="0"/>
                  </a:lnTo>
                  <a:lnTo>
                    <a:pt x="819" y="7"/>
                  </a:lnTo>
                  <a:lnTo>
                    <a:pt x="828" y="26"/>
                  </a:lnTo>
                  <a:lnTo>
                    <a:pt x="825" y="47"/>
                  </a:lnTo>
                  <a:lnTo>
                    <a:pt x="819" y="59"/>
                  </a:lnTo>
                  <a:lnTo>
                    <a:pt x="811" y="68"/>
                  </a:lnTo>
                  <a:lnTo>
                    <a:pt x="802" y="80"/>
                  </a:lnTo>
                  <a:lnTo>
                    <a:pt x="796" y="85"/>
                  </a:lnTo>
                  <a:lnTo>
                    <a:pt x="792" y="91"/>
                  </a:lnTo>
                  <a:lnTo>
                    <a:pt x="787" y="95"/>
                  </a:lnTo>
                  <a:lnTo>
                    <a:pt x="781" y="100"/>
                  </a:lnTo>
                  <a:lnTo>
                    <a:pt x="775" y="104"/>
                  </a:lnTo>
                  <a:lnTo>
                    <a:pt x="770" y="110"/>
                  </a:lnTo>
                  <a:lnTo>
                    <a:pt x="749" y="129"/>
                  </a:lnTo>
                  <a:lnTo>
                    <a:pt x="743" y="133"/>
                  </a:lnTo>
                  <a:lnTo>
                    <a:pt x="739" y="137"/>
                  </a:lnTo>
                  <a:lnTo>
                    <a:pt x="733" y="140"/>
                  </a:lnTo>
                  <a:lnTo>
                    <a:pt x="730" y="146"/>
                  </a:lnTo>
                  <a:lnTo>
                    <a:pt x="724" y="152"/>
                  </a:lnTo>
                  <a:lnTo>
                    <a:pt x="718" y="159"/>
                  </a:lnTo>
                  <a:lnTo>
                    <a:pt x="718" y="163"/>
                  </a:lnTo>
                  <a:lnTo>
                    <a:pt x="724" y="161"/>
                  </a:lnTo>
                  <a:lnTo>
                    <a:pt x="732" y="156"/>
                  </a:lnTo>
                  <a:lnTo>
                    <a:pt x="754" y="140"/>
                  </a:lnTo>
                  <a:lnTo>
                    <a:pt x="781" y="121"/>
                  </a:lnTo>
                  <a:lnTo>
                    <a:pt x="813" y="102"/>
                  </a:lnTo>
                  <a:lnTo>
                    <a:pt x="846" y="85"/>
                  </a:lnTo>
                  <a:lnTo>
                    <a:pt x="861" y="80"/>
                  </a:lnTo>
                  <a:lnTo>
                    <a:pt x="874" y="76"/>
                  </a:lnTo>
                  <a:lnTo>
                    <a:pt x="880" y="76"/>
                  </a:lnTo>
                  <a:lnTo>
                    <a:pt x="886" y="76"/>
                  </a:lnTo>
                  <a:lnTo>
                    <a:pt x="897" y="80"/>
                  </a:lnTo>
                  <a:lnTo>
                    <a:pt x="906" y="83"/>
                  </a:lnTo>
                  <a:lnTo>
                    <a:pt x="914" y="89"/>
                  </a:lnTo>
                  <a:lnTo>
                    <a:pt x="924" y="99"/>
                  </a:lnTo>
                  <a:lnTo>
                    <a:pt x="931" y="119"/>
                  </a:lnTo>
                  <a:lnTo>
                    <a:pt x="927" y="129"/>
                  </a:lnTo>
                  <a:lnTo>
                    <a:pt x="922" y="137"/>
                  </a:lnTo>
                  <a:lnTo>
                    <a:pt x="912" y="144"/>
                  </a:lnTo>
                  <a:lnTo>
                    <a:pt x="901" y="148"/>
                  </a:lnTo>
                  <a:lnTo>
                    <a:pt x="895" y="148"/>
                  </a:lnTo>
                  <a:lnTo>
                    <a:pt x="889" y="150"/>
                  </a:lnTo>
                  <a:lnTo>
                    <a:pt x="876" y="152"/>
                  </a:lnTo>
                  <a:lnTo>
                    <a:pt x="870" y="154"/>
                  </a:lnTo>
                  <a:lnTo>
                    <a:pt x="865" y="154"/>
                  </a:lnTo>
                  <a:lnTo>
                    <a:pt x="855" y="156"/>
                  </a:lnTo>
                  <a:lnTo>
                    <a:pt x="842" y="161"/>
                  </a:lnTo>
                  <a:lnTo>
                    <a:pt x="840" y="165"/>
                  </a:lnTo>
                  <a:lnTo>
                    <a:pt x="844" y="169"/>
                  </a:lnTo>
                  <a:lnTo>
                    <a:pt x="859" y="190"/>
                  </a:lnTo>
                  <a:lnTo>
                    <a:pt x="876" y="216"/>
                  </a:lnTo>
                  <a:lnTo>
                    <a:pt x="882" y="239"/>
                  </a:lnTo>
                  <a:lnTo>
                    <a:pt x="880" y="243"/>
                  </a:lnTo>
                  <a:lnTo>
                    <a:pt x="876" y="247"/>
                  </a:lnTo>
                  <a:lnTo>
                    <a:pt x="870" y="247"/>
                  </a:lnTo>
                  <a:lnTo>
                    <a:pt x="863" y="247"/>
                  </a:lnTo>
                  <a:lnTo>
                    <a:pt x="855" y="245"/>
                  </a:lnTo>
                  <a:lnTo>
                    <a:pt x="846" y="241"/>
                  </a:lnTo>
                  <a:lnTo>
                    <a:pt x="838" y="239"/>
                  </a:lnTo>
                  <a:lnTo>
                    <a:pt x="828" y="234"/>
                  </a:lnTo>
                  <a:lnTo>
                    <a:pt x="813" y="226"/>
                  </a:lnTo>
                  <a:lnTo>
                    <a:pt x="798" y="216"/>
                  </a:lnTo>
                  <a:lnTo>
                    <a:pt x="783" y="209"/>
                  </a:lnTo>
                  <a:lnTo>
                    <a:pt x="771" y="203"/>
                  </a:lnTo>
                  <a:lnTo>
                    <a:pt x="760" y="203"/>
                  </a:lnTo>
                  <a:lnTo>
                    <a:pt x="751" y="209"/>
                  </a:lnTo>
                  <a:lnTo>
                    <a:pt x="749" y="215"/>
                  </a:lnTo>
                  <a:lnTo>
                    <a:pt x="749" y="222"/>
                  </a:lnTo>
                  <a:lnTo>
                    <a:pt x="754" y="239"/>
                  </a:lnTo>
                  <a:lnTo>
                    <a:pt x="777" y="281"/>
                  </a:lnTo>
                  <a:lnTo>
                    <a:pt x="796" y="321"/>
                  </a:lnTo>
                  <a:lnTo>
                    <a:pt x="796" y="334"/>
                  </a:lnTo>
                  <a:lnTo>
                    <a:pt x="792" y="340"/>
                  </a:lnTo>
                  <a:lnTo>
                    <a:pt x="787" y="344"/>
                  </a:lnTo>
                  <a:lnTo>
                    <a:pt x="779" y="344"/>
                  </a:lnTo>
                  <a:lnTo>
                    <a:pt x="771" y="344"/>
                  </a:lnTo>
                  <a:lnTo>
                    <a:pt x="764" y="342"/>
                  </a:lnTo>
                  <a:lnTo>
                    <a:pt x="756" y="338"/>
                  </a:lnTo>
                  <a:lnTo>
                    <a:pt x="741" y="327"/>
                  </a:lnTo>
                  <a:lnTo>
                    <a:pt x="724" y="311"/>
                  </a:lnTo>
                  <a:lnTo>
                    <a:pt x="709" y="298"/>
                  </a:lnTo>
                  <a:lnTo>
                    <a:pt x="692" y="285"/>
                  </a:lnTo>
                  <a:lnTo>
                    <a:pt x="661" y="268"/>
                  </a:lnTo>
                  <a:lnTo>
                    <a:pt x="648" y="268"/>
                  </a:lnTo>
                  <a:lnTo>
                    <a:pt x="636" y="270"/>
                  </a:lnTo>
                  <a:lnTo>
                    <a:pt x="627" y="273"/>
                  </a:lnTo>
                  <a:lnTo>
                    <a:pt x="625" y="277"/>
                  </a:lnTo>
                  <a:lnTo>
                    <a:pt x="621" y="281"/>
                  </a:lnTo>
                  <a:lnTo>
                    <a:pt x="619" y="291"/>
                  </a:lnTo>
                  <a:lnTo>
                    <a:pt x="621" y="302"/>
                  </a:lnTo>
                  <a:lnTo>
                    <a:pt x="636" y="325"/>
                  </a:lnTo>
                  <a:lnTo>
                    <a:pt x="661" y="346"/>
                  </a:lnTo>
                  <a:lnTo>
                    <a:pt x="673" y="351"/>
                  </a:lnTo>
                  <a:lnTo>
                    <a:pt x="684" y="357"/>
                  </a:lnTo>
                  <a:lnTo>
                    <a:pt x="695" y="363"/>
                  </a:lnTo>
                  <a:lnTo>
                    <a:pt x="705" y="370"/>
                  </a:lnTo>
                  <a:lnTo>
                    <a:pt x="720" y="393"/>
                  </a:lnTo>
                  <a:lnTo>
                    <a:pt x="722" y="408"/>
                  </a:lnTo>
                  <a:lnTo>
                    <a:pt x="718" y="422"/>
                  </a:lnTo>
                  <a:lnTo>
                    <a:pt x="707" y="433"/>
                  </a:lnTo>
                  <a:lnTo>
                    <a:pt x="692" y="443"/>
                  </a:lnTo>
                  <a:lnTo>
                    <a:pt x="682" y="446"/>
                  </a:lnTo>
                  <a:lnTo>
                    <a:pt x="673" y="448"/>
                  </a:lnTo>
                  <a:lnTo>
                    <a:pt x="663" y="448"/>
                  </a:lnTo>
                  <a:lnTo>
                    <a:pt x="654" y="448"/>
                  </a:lnTo>
                  <a:lnTo>
                    <a:pt x="644" y="448"/>
                  </a:lnTo>
                  <a:lnTo>
                    <a:pt x="635" y="445"/>
                  </a:lnTo>
                  <a:lnTo>
                    <a:pt x="625" y="441"/>
                  </a:lnTo>
                  <a:lnTo>
                    <a:pt x="617" y="435"/>
                  </a:lnTo>
                  <a:lnTo>
                    <a:pt x="604" y="420"/>
                  </a:lnTo>
                  <a:lnTo>
                    <a:pt x="589" y="399"/>
                  </a:lnTo>
                  <a:lnTo>
                    <a:pt x="559" y="357"/>
                  </a:lnTo>
                  <a:lnTo>
                    <a:pt x="530" y="325"/>
                  </a:lnTo>
                  <a:lnTo>
                    <a:pt x="517" y="317"/>
                  </a:lnTo>
                  <a:lnTo>
                    <a:pt x="505" y="319"/>
                  </a:lnTo>
                  <a:lnTo>
                    <a:pt x="501" y="323"/>
                  </a:lnTo>
                  <a:lnTo>
                    <a:pt x="500" y="329"/>
                  </a:lnTo>
                  <a:lnTo>
                    <a:pt x="505" y="340"/>
                  </a:lnTo>
                  <a:lnTo>
                    <a:pt x="530" y="370"/>
                  </a:lnTo>
                  <a:lnTo>
                    <a:pt x="543" y="387"/>
                  </a:lnTo>
                  <a:lnTo>
                    <a:pt x="555" y="405"/>
                  </a:lnTo>
                  <a:lnTo>
                    <a:pt x="560" y="420"/>
                  </a:lnTo>
                  <a:lnTo>
                    <a:pt x="559" y="433"/>
                  </a:lnTo>
                  <a:lnTo>
                    <a:pt x="553" y="439"/>
                  </a:lnTo>
                  <a:lnTo>
                    <a:pt x="543" y="445"/>
                  </a:lnTo>
                  <a:lnTo>
                    <a:pt x="532" y="448"/>
                  </a:lnTo>
                  <a:lnTo>
                    <a:pt x="524" y="450"/>
                  </a:lnTo>
                  <a:lnTo>
                    <a:pt x="519" y="452"/>
                  </a:lnTo>
                  <a:lnTo>
                    <a:pt x="511" y="454"/>
                  </a:lnTo>
                  <a:lnTo>
                    <a:pt x="501" y="454"/>
                  </a:lnTo>
                  <a:lnTo>
                    <a:pt x="494" y="456"/>
                  </a:lnTo>
                  <a:lnTo>
                    <a:pt x="484" y="458"/>
                  </a:lnTo>
                  <a:lnTo>
                    <a:pt x="477" y="458"/>
                  </a:lnTo>
                  <a:lnTo>
                    <a:pt x="467" y="458"/>
                  </a:lnTo>
                  <a:lnTo>
                    <a:pt x="458" y="460"/>
                  </a:lnTo>
                  <a:lnTo>
                    <a:pt x="448" y="460"/>
                  </a:lnTo>
                  <a:lnTo>
                    <a:pt x="439" y="460"/>
                  </a:lnTo>
                  <a:lnTo>
                    <a:pt x="429" y="458"/>
                  </a:lnTo>
                  <a:lnTo>
                    <a:pt x="420" y="458"/>
                  </a:lnTo>
                  <a:lnTo>
                    <a:pt x="410" y="456"/>
                  </a:lnTo>
                  <a:lnTo>
                    <a:pt x="401" y="456"/>
                  </a:lnTo>
                  <a:lnTo>
                    <a:pt x="393" y="454"/>
                  </a:lnTo>
                  <a:lnTo>
                    <a:pt x="384" y="452"/>
                  </a:lnTo>
                  <a:lnTo>
                    <a:pt x="376" y="450"/>
                  </a:lnTo>
                  <a:lnTo>
                    <a:pt x="366" y="446"/>
                  </a:lnTo>
                  <a:lnTo>
                    <a:pt x="361" y="445"/>
                  </a:lnTo>
                  <a:lnTo>
                    <a:pt x="346" y="437"/>
                  </a:lnTo>
                  <a:lnTo>
                    <a:pt x="334" y="427"/>
                  </a:lnTo>
                  <a:lnTo>
                    <a:pt x="325" y="418"/>
                  </a:lnTo>
                  <a:lnTo>
                    <a:pt x="308" y="399"/>
                  </a:lnTo>
                  <a:lnTo>
                    <a:pt x="289" y="386"/>
                  </a:lnTo>
                  <a:lnTo>
                    <a:pt x="268" y="376"/>
                  </a:lnTo>
                  <a:lnTo>
                    <a:pt x="258" y="374"/>
                  </a:lnTo>
                  <a:lnTo>
                    <a:pt x="249" y="372"/>
                  </a:lnTo>
                  <a:lnTo>
                    <a:pt x="241" y="370"/>
                  </a:lnTo>
                  <a:lnTo>
                    <a:pt x="231" y="368"/>
                  </a:lnTo>
                  <a:lnTo>
                    <a:pt x="218" y="368"/>
                  </a:lnTo>
                  <a:lnTo>
                    <a:pt x="209" y="368"/>
                  </a:lnTo>
                  <a:lnTo>
                    <a:pt x="205" y="368"/>
                  </a:lnTo>
                  <a:lnTo>
                    <a:pt x="334" y="329"/>
                  </a:lnTo>
                  <a:lnTo>
                    <a:pt x="509" y="416"/>
                  </a:lnTo>
                  <a:lnTo>
                    <a:pt x="376" y="315"/>
                  </a:lnTo>
                  <a:lnTo>
                    <a:pt x="532" y="270"/>
                  </a:lnTo>
                  <a:lnTo>
                    <a:pt x="657" y="406"/>
                  </a:lnTo>
                  <a:lnTo>
                    <a:pt x="562" y="258"/>
                  </a:lnTo>
                  <a:lnTo>
                    <a:pt x="663" y="224"/>
                  </a:lnTo>
                  <a:lnTo>
                    <a:pt x="764" y="311"/>
                  </a:lnTo>
                  <a:lnTo>
                    <a:pt x="692" y="215"/>
                  </a:lnTo>
                  <a:lnTo>
                    <a:pt x="773" y="182"/>
                  </a:lnTo>
                  <a:lnTo>
                    <a:pt x="846" y="213"/>
                  </a:lnTo>
                  <a:lnTo>
                    <a:pt x="789" y="165"/>
                  </a:lnTo>
                  <a:lnTo>
                    <a:pt x="891" y="104"/>
                  </a:lnTo>
                  <a:lnTo>
                    <a:pt x="754" y="167"/>
                  </a:lnTo>
                  <a:lnTo>
                    <a:pt x="648" y="209"/>
                  </a:lnTo>
                  <a:lnTo>
                    <a:pt x="796" y="43"/>
                  </a:lnTo>
                  <a:lnTo>
                    <a:pt x="606" y="216"/>
                  </a:lnTo>
                  <a:lnTo>
                    <a:pt x="522" y="239"/>
                  </a:lnTo>
                  <a:lnTo>
                    <a:pt x="625" y="66"/>
                  </a:lnTo>
                  <a:lnTo>
                    <a:pt x="482" y="249"/>
                  </a:lnTo>
                  <a:lnTo>
                    <a:pt x="359" y="285"/>
                  </a:lnTo>
                  <a:lnTo>
                    <a:pt x="414" y="125"/>
                  </a:lnTo>
                  <a:lnTo>
                    <a:pt x="323" y="298"/>
                  </a:lnTo>
                  <a:lnTo>
                    <a:pt x="308" y="304"/>
                  </a:lnTo>
                  <a:lnTo>
                    <a:pt x="290" y="311"/>
                  </a:lnTo>
                  <a:lnTo>
                    <a:pt x="270" y="321"/>
                  </a:lnTo>
                  <a:lnTo>
                    <a:pt x="247" y="329"/>
                  </a:lnTo>
                  <a:lnTo>
                    <a:pt x="224" y="338"/>
                  </a:lnTo>
                  <a:lnTo>
                    <a:pt x="218" y="340"/>
                  </a:lnTo>
                  <a:lnTo>
                    <a:pt x="212" y="342"/>
                  </a:lnTo>
                  <a:lnTo>
                    <a:pt x="207" y="342"/>
                  </a:lnTo>
                  <a:lnTo>
                    <a:pt x="201" y="344"/>
                  </a:lnTo>
                  <a:lnTo>
                    <a:pt x="195" y="346"/>
                  </a:lnTo>
                  <a:lnTo>
                    <a:pt x="192" y="348"/>
                  </a:lnTo>
                  <a:lnTo>
                    <a:pt x="182" y="348"/>
                  </a:lnTo>
                  <a:lnTo>
                    <a:pt x="173" y="349"/>
                  </a:lnTo>
                  <a:lnTo>
                    <a:pt x="167" y="349"/>
                  </a:lnTo>
                  <a:lnTo>
                    <a:pt x="159" y="349"/>
                  </a:lnTo>
                  <a:lnTo>
                    <a:pt x="154" y="349"/>
                  </a:lnTo>
                  <a:lnTo>
                    <a:pt x="148" y="349"/>
                  </a:lnTo>
                  <a:lnTo>
                    <a:pt x="140" y="349"/>
                  </a:lnTo>
                  <a:lnTo>
                    <a:pt x="135" y="349"/>
                  </a:lnTo>
                  <a:lnTo>
                    <a:pt x="127" y="349"/>
                  </a:lnTo>
                  <a:lnTo>
                    <a:pt x="119" y="348"/>
                  </a:lnTo>
                  <a:lnTo>
                    <a:pt x="112" y="348"/>
                  </a:lnTo>
                  <a:lnTo>
                    <a:pt x="104" y="348"/>
                  </a:lnTo>
                  <a:lnTo>
                    <a:pt x="97" y="346"/>
                  </a:lnTo>
                  <a:lnTo>
                    <a:pt x="89" y="346"/>
                  </a:lnTo>
                  <a:lnTo>
                    <a:pt x="81" y="344"/>
                  </a:lnTo>
                  <a:lnTo>
                    <a:pt x="74" y="344"/>
                  </a:lnTo>
                  <a:lnTo>
                    <a:pt x="58" y="342"/>
                  </a:lnTo>
                  <a:lnTo>
                    <a:pt x="53" y="340"/>
                  </a:lnTo>
                  <a:lnTo>
                    <a:pt x="45" y="340"/>
                  </a:lnTo>
                  <a:lnTo>
                    <a:pt x="34" y="338"/>
                  </a:lnTo>
                  <a:lnTo>
                    <a:pt x="22" y="336"/>
                  </a:lnTo>
                  <a:lnTo>
                    <a:pt x="13" y="334"/>
                  </a:lnTo>
                  <a:lnTo>
                    <a:pt x="5" y="332"/>
                  </a:lnTo>
                  <a:lnTo>
                    <a:pt x="0" y="332"/>
                  </a:lnTo>
                  <a:lnTo>
                    <a:pt x="102" y="272"/>
                  </a:lnTo>
                  <a:lnTo>
                    <a:pt x="106" y="279"/>
                  </a:lnTo>
                  <a:lnTo>
                    <a:pt x="123" y="298"/>
                  </a:lnTo>
                  <a:lnTo>
                    <a:pt x="150" y="313"/>
                  </a:lnTo>
                  <a:lnTo>
                    <a:pt x="150" y="313"/>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8495" name="Freeform 63"/>
            <p:cNvSpPr>
              <a:spLocks/>
            </p:cNvSpPr>
            <p:nvPr/>
          </p:nvSpPr>
          <p:spPr bwMode="auto">
            <a:xfrm>
              <a:off x="672" y="432"/>
              <a:ext cx="465" cy="230"/>
            </a:xfrm>
            <a:custGeom>
              <a:avLst/>
              <a:gdLst/>
              <a:ahLst/>
              <a:cxnLst>
                <a:cxn ang="0">
                  <a:pos x="184" y="312"/>
                </a:cxn>
                <a:cxn ang="0">
                  <a:pos x="256" y="274"/>
                </a:cxn>
                <a:cxn ang="0">
                  <a:pos x="285" y="234"/>
                </a:cxn>
                <a:cxn ang="0">
                  <a:pos x="309" y="194"/>
                </a:cxn>
                <a:cxn ang="0">
                  <a:pos x="336" y="146"/>
                </a:cxn>
                <a:cxn ang="0">
                  <a:pos x="401" y="84"/>
                </a:cxn>
                <a:cxn ang="0">
                  <a:pos x="450" y="72"/>
                </a:cxn>
                <a:cxn ang="0">
                  <a:pos x="498" y="70"/>
                </a:cxn>
                <a:cxn ang="0">
                  <a:pos x="482" y="97"/>
                </a:cxn>
                <a:cxn ang="0">
                  <a:pos x="454" y="137"/>
                </a:cxn>
                <a:cxn ang="0">
                  <a:pos x="484" y="173"/>
                </a:cxn>
                <a:cxn ang="0">
                  <a:pos x="538" y="133"/>
                </a:cxn>
                <a:cxn ang="0">
                  <a:pos x="572" y="72"/>
                </a:cxn>
                <a:cxn ang="0">
                  <a:pos x="623" y="29"/>
                </a:cxn>
                <a:cxn ang="0">
                  <a:pos x="654" y="78"/>
                </a:cxn>
                <a:cxn ang="0">
                  <a:pos x="616" y="137"/>
                </a:cxn>
                <a:cxn ang="0">
                  <a:pos x="636" y="160"/>
                </a:cxn>
                <a:cxn ang="0">
                  <a:pos x="678" y="114"/>
                </a:cxn>
                <a:cxn ang="0">
                  <a:pos x="701" y="88"/>
                </a:cxn>
                <a:cxn ang="0">
                  <a:pos x="730" y="55"/>
                </a:cxn>
                <a:cxn ang="0">
                  <a:pos x="787" y="6"/>
                </a:cxn>
                <a:cxn ang="0">
                  <a:pos x="817" y="59"/>
                </a:cxn>
                <a:cxn ang="0">
                  <a:pos x="781" y="101"/>
                </a:cxn>
                <a:cxn ang="0">
                  <a:pos x="733" y="143"/>
                </a:cxn>
                <a:cxn ang="0">
                  <a:pos x="732" y="156"/>
                </a:cxn>
                <a:cxn ang="0">
                  <a:pos x="874" y="76"/>
                </a:cxn>
                <a:cxn ang="0">
                  <a:pos x="924" y="99"/>
                </a:cxn>
                <a:cxn ang="0">
                  <a:pos x="895" y="150"/>
                </a:cxn>
                <a:cxn ang="0">
                  <a:pos x="842" y="162"/>
                </a:cxn>
                <a:cxn ang="0">
                  <a:pos x="880" y="243"/>
                </a:cxn>
                <a:cxn ang="0">
                  <a:pos x="836" y="240"/>
                </a:cxn>
                <a:cxn ang="0">
                  <a:pos x="760" y="204"/>
                </a:cxn>
                <a:cxn ang="0">
                  <a:pos x="794" y="321"/>
                </a:cxn>
                <a:cxn ang="0">
                  <a:pos x="764" y="342"/>
                </a:cxn>
                <a:cxn ang="0">
                  <a:pos x="661" y="268"/>
                </a:cxn>
                <a:cxn ang="0">
                  <a:pos x="619" y="291"/>
                </a:cxn>
                <a:cxn ang="0">
                  <a:pos x="694" y="363"/>
                </a:cxn>
                <a:cxn ang="0">
                  <a:pos x="690" y="443"/>
                </a:cxn>
                <a:cxn ang="0">
                  <a:pos x="635" y="445"/>
                </a:cxn>
                <a:cxn ang="0">
                  <a:pos x="528" y="325"/>
                </a:cxn>
                <a:cxn ang="0">
                  <a:pos x="528" y="373"/>
                </a:cxn>
                <a:cxn ang="0">
                  <a:pos x="541" y="445"/>
                </a:cxn>
                <a:cxn ang="0">
                  <a:pos x="494" y="456"/>
                </a:cxn>
                <a:cxn ang="0">
                  <a:pos x="439" y="460"/>
                </a:cxn>
                <a:cxn ang="0">
                  <a:pos x="384" y="453"/>
                </a:cxn>
                <a:cxn ang="0">
                  <a:pos x="323" y="418"/>
                </a:cxn>
                <a:cxn ang="0">
                  <a:pos x="239" y="371"/>
                </a:cxn>
                <a:cxn ang="0">
                  <a:pos x="509" y="418"/>
                </a:cxn>
                <a:cxn ang="0">
                  <a:pos x="764" y="314"/>
                </a:cxn>
                <a:cxn ang="0">
                  <a:pos x="754" y="167"/>
                </a:cxn>
                <a:cxn ang="0">
                  <a:pos x="481" y="249"/>
                </a:cxn>
                <a:cxn ang="0">
                  <a:pos x="268" y="321"/>
                </a:cxn>
                <a:cxn ang="0">
                  <a:pos x="201" y="344"/>
                </a:cxn>
                <a:cxn ang="0">
                  <a:pos x="159" y="352"/>
                </a:cxn>
                <a:cxn ang="0">
                  <a:pos x="117" y="350"/>
                </a:cxn>
                <a:cxn ang="0">
                  <a:pos x="74" y="344"/>
                </a:cxn>
                <a:cxn ang="0">
                  <a:pos x="13" y="335"/>
                </a:cxn>
                <a:cxn ang="0">
                  <a:pos x="148" y="316"/>
                </a:cxn>
              </a:cxnLst>
              <a:rect l="0" t="0" r="r" b="b"/>
              <a:pathLst>
                <a:path w="929" h="460">
                  <a:moveTo>
                    <a:pt x="148" y="316"/>
                  </a:moveTo>
                  <a:lnTo>
                    <a:pt x="152" y="316"/>
                  </a:lnTo>
                  <a:lnTo>
                    <a:pt x="161" y="316"/>
                  </a:lnTo>
                  <a:lnTo>
                    <a:pt x="167" y="316"/>
                  </a:lnTo>
                  <a:lnTo>
                    <a:pt x="174" y="314"/>
                  </a:lnTo>
                  <a:lnTo>
                    <a:pt x="184" y="312"/>
                  </a:lnTo>
                  <a:lnTo>
                    <a:pt x="193" y="310"/>
                  </a:lnTo>
                  <a:lnTo>
                    <a:pt x="212" y="304"/>
                  </a:lnTo>
                  <a:lnTo>
                    <a:pt x="235" y="291"/>
                  </a:lnTo>
                  <a:lnTo>
                    <a:pt x="245" y="283"/>
                  </a:lnTo>
                  <a:lnTo>
                    <a:pt x="251" y="278"/>
                  </a:lnTo>
                  <a:lnTo>
                    <a:pt x="256" y="274"/>
                  </a:lnTo>
                  <a:lnTo>
                    <a:pt x="262" y="268"/>
                  </a:lnTo>
                  <a:lnTo>
                    <a:pt x="266" y="262"/>
                  </a:lnTo>
                  <a:lnTo>
                    <a:pt x="271" y="257"/>
                  </a:lnTo>
                  <a:lnTo>
                    <a:pt x="277" y="249"/>
                  </a:lnTo>
                  <a:lnTo>
                    <a:pt x="281" y="242"/>
                  </a:lnTo>
                  <a:lnTo>
                    <a:pt x="285" y="234"/>
                  </a:lnTo>
                  <a:lnTo>
                    <a:pt x="290" y="228"/>
                  </a:lnTo>
                  <a:lnTo>
                    <a:pt x="294" y="221"/>
                  </a:lnTo>
                  <a:lnTo>
                    <a:pt x="298" y="213"/>
                  </a:lnTo>
                  <a:lnTo>
                    <a:pt x="302" y="207"/>
                  </a:lnTo>
                  <a:lnTo>
                    <a:pt x="306" y="200"/>
                  </a:lnTo>
                  <a:lnTo>
                    <a:pt x="309" y="194"/>
                  </a:lnTo>
                  <a:lnTo>
                    <a:pt x="313" y="188"/>
                  </a:lnTo>
                  <a:lnTo>
                    <a:pt x="315" y="181"/>
                  </a:lnTo>
                  <a:lnTo>
                    <a:pt x="323" y="169"/>
                  </a:lnTo>
                  <a:lnTo>
                    <a:pt x="327" y="164"/>
                  </a:lnTo>
                  <a:lnTo>
                    <a:pt x="328" y="158"/>
                  </a:lnTo>
                  <a:lnTo>
                    <a:pt x="336" y="146"/>
                  </a:lnTo>
                  <a:lnTo>
                    <a:pt x="342" y="135"/>
                  </a:lnTo>
                  <a:lnTo>
                    <a:pt x="349" y="126"/>
                  </a:lnTo>
                  <a:lnTo>
                    <a:pt x="355" y="116"/>
                  </a:lnTo>
                  <a:lnTo>
                    <a:pt x="363" y="108"/>
                  </a:lnTo>
                  <a:lnTo>
                    <a:pt x="380" y="93"/>
                  </a:lnTo>
                  <a:lnTo>
                    <a:pt x="401" y="84"/>
                  </a:lnTo>
                  <a:lnTo>
                    <a:pt x="410" y="80"/>
                  </a:lnTo>
                  <a:lnTo>
                    <a:pt x="422" y="76"/>
                  </a:lnTo>
                  <a:lnTo>
                    <a:pt x="427" y="76"/>
                  </a:lnTo>
                  <a:lnTo>
                    <a:pt x="431" y="74"/>
                  </a:lnTo>
                  <a:lnTo>
                    <a:pt x="441" y="72"/>
                  </a:lnTo>
                  <a:lnTo>
                    <a:pt x="450" y="72"/>
                  </a:lnTo>
                  <a:lnTo>
                    <a:pt x="460" y="70"/>
                  </a:lnTo>
                  <a:lnTo>
                    <a:pt x="467" y="70"/>
                  </a:lnTo>
                  <a:lnTo>
                    <a:pt x="475" y="70"/>
                  </a:lnTo>
                  <a:lnTo>
                    <a:pt x="482" y="70"/>
                  </a:lnTo>
                  <a:lnTo>
                    <a:pt x="488" y="70"/>
                  </a:lnTo>
                  <a:lnTo>
                    <a:pt x="498" y="70"/>
                  </a:lnTo>
                  <a:lnTo>
                    <a:pt x="507" y="72"/>
                  </a:lnTo>
                  <a:lnTo>
                    <a:pt x="505" y="74"/>
                  </a:lnTo>
                  <a:lnTo>
                    <a:pt x="498" y="82"/>
                  </a:lnTo>
                  <a:lnTo>
                    <a:pt x="494" y="86"/>
                  </a:lnTo>
                  <a:lnTo>
                    <a:pt x="488" y="91"/>
                  </a:lnTo>
                  <a:lnTo>
                    <a:pt x="482" y="97"/>
                  </a:lnTo>
                  <a:lnTo>
                    <a:pt x="477" y="103"/>
                  </a:lnTo>
                  <a:lnTo>
                    <a:pt x="471" y="108"/>
                  </a:lnTo>
                  <a:lnTo>
                    <a:pt x="465" y="116"/>
                  </a:lnTo>
                  <a:lnTo>
                    <a:pt x="462" y="124"/>
                  </a:lnTo>
                  <a:lnTo>
                    <a:pt x="458" y="129"/>
                  </a:lnTo>
                  <a:lnTo>
                    <a:pt x="454" y="137"/>
                  </a:lnTo>
                  <a:lnTo>
                    <a:pt x="450" y="145"/>
                  </a:lnTo>
                  <a:lnTo>
                    <a:pt x="450" y="156"/>
                  </a:lnTo>
                  <a:lnTo>
                    <a:pt x="454" y="167"/>
                  </a:lnTo>
                  <a:lnTo>
                    <a:pt x="462" y="173"/>
                  </a:lnTo>
                  <a:lnTo>
                    <a:pt x="473" y="175"/>
                  </a:lnTo>
                  <a:lnTo>
                    <a:pt x="484" y="173"/>
                  </a:lnTo>
                  <a:lnTo>
                    <a:pt x="498" y="169"/>
                  </a:lnTo>
                  <a:lnTo>
                    <a:pt x="511" y="162"/>
                  </a:lnTo>
                  <a:lnTo>
                    <a:pt x="524" y="152"/>
                  </a:lnTo>
                  <a:lnTo>
                    <a:pt x="528" y="146"/>
                  </a:lnTo>
                  <a:lnTo>
                    <a:pt x="532" y="139"/>
                  </a:lnTo>
                  <a:lnTo>
                    <a:pt x="538" y="133"/>
                  </a:lnTo>
                  <a:lnTo>
                    <a:pt x="541" y="124"/>
                  </a:lnTo>
                  <a:lnTo>
                    <a:pt x="547" y="114"/>
                  </a:lnTo>
                  <a:lnTo>
                    <a:pt x="551" y="103"/>
                  </a:lnTo>
                  <a:lnTo>
                    <a:pt x="559" y="93"/>
                  </a:lnTo>
                  <a:lnTo>
                    <a:pt x="564" y="82"/>
                  </a:lnTo>
                  <a:lnTo>
                    <a:pt x="572" y="72"/>
                  </a:lnTo>
                  <a:lnTo>
                    <a:pt x="578" y="61"/>
                  </a:lnTo>
                  <a:lnTo>
                    <a:pt x="585" y="51"/>
                  </a:lnTo>
                  <a:lnTo>
                    <a:pt x="593" y="44"/>
                  </a:lnTo>
                  <a:lnTo>
                    <a:pt x="610" y="32"/>
                  </a:lnTo>
                  <a:lnTo>
                    <a:pt x="617" y="29"/>
                  </a:lnTo>
                  <a:lnTo>
                    <a:pt x="623" y="29"/>
                  </a:lnTo>
                  <a:lnTo>
                    <a:pt x="627" y="29"/>
                  </a:lnTo>
                  <a:lnTo>
                    <a:pt x="636" y="31"/>
                  </a:lnTo>
                  <a:lnTo>
                    <a:pt x="646" y="34"/>
                  </a:lnTo>
                  <a:lnTo>
                    <a:pt x="657" y="50"/>
                  </a:lnTo>
                  <a:lnTo>
                    <a:pt x="657" y="69"/>
                  </a:lnTo>
                  <a:lnTo>
                    <a:pt x="654" y="78"/>
                  </a:lnTo>
                  <a:lnTo>
                    <a:pt x="648" y="88"/>
                  </a:lnTo>
                  <a:lnTo>
                    <a:pt x="642" y="99"/>
                  </a:lnTo>
                  <a:lnTo>
                    <a:pt x="635" y="108"/>
                  </a:lnTo>
                  <a:lnTo>
                    <a:pt x="629" y="118"/>
                  </a:lnTo>
                  <a:lnTo>
                    <a:pt x="621" y="127"/>
                  </a:lnTo>
                  <a:lnTo>
                    <a:pt x="616" y="137"/>
                  </a:lnTo>
                  <a:lnTo>
                    <a:pt x="612" y="146"/>
                  </a:lnTo>
                  <a:lnTo>
                    <a:pt x="606" y="162"/>
                  </a:lnTo>
                  <a:lnTo>
                    <a:pt x="610" y="171"/>
                  </a:lnTo>
                  <a:lnTo>
                    <a:pt x="617" y="171"/>
                  </a:lnTo>
                  <a:lnTo>
                    <a:pt x="625" y="167"/>
                  </a:lnTo>
                  <a:lnTo>
                    <a:pt x="636" y="160"/>
                  </a:lnTo>
                  <a:lnTo>
                    <a:pt x="642" y="154"/>
                  </a:lnTo>
                  <a:lnTo>
                    <a:pt x="650" y="146"/>
                  </a:lnTo>
                  <a:lnTo>
                    <a:pt x="655" y="139"/>
                  </a:lnTo>
                  <a:lnTo>
                    <a:pt x="663" y="131"/>
                  </a:lnTo>
                  <a:lnTo>
                    <a:pt x="671" y="124"/>
                  </a:lnTo>
                  <a:lnTo>
                    <a:pt x="678" y="114"/>
                  </a:lnTo>
                  <a:lnTo>
                    <a:pt x="682" y="110"/>
                  </a:lnTo>
                  <a:lnTo>
                    <a:pt x="686" y="105"/>
                  </a:lnTo>
                  <a:lnTo>
                    <a:pt x="690" y="101"/>
                  </a:lnTo>
                  <a:lnTo>
                    <a:pt x="694" y="97"/>
                  </a:lnTo>
                  <a:lnTo>
                    <a:pt x="697" y="91"/>
                  </a:lnTo>
                  <a:lnTo>
                    <a:pt x="701" y="88"/>
                  </a:lnTo>
                  <a:lnTo>
                    <a:pt x="705" y="82"/>
                  </a:lnTo>
                  <a:lnTo>
                    <a:pt x="709" y="78"/>
                  </a:lnTo>
                  <a:lnTo>
                    <a:pt x="718" y="69"/>
                  </a:lnTo>
                  <a:lnTo>
                    <a:pt x="722" y="63"/>
                  </a:lnTo>
                  <a:lnTo>
                    <a:pt x="726" y="59"/>
                  </a:lnTo>
                  <a:lnTo>
                    <a:pt x="730" y="55"/>
                  </a:lnTo>
                  <a:lnTo>
                    <a:pt x="733" y="50"/>
                  </a:lnTo>
                  <a:lnTo>
                    <a:pt x="741" y="42"/>
                  </a:lnTo>
                  <a:lnTo>
                    <a:pt x="751" y="34"/>
                  </a:lnTo>
                  <a:lnTo>
                    <a:pt x="758" y="27"/>
                  </a:lnTo>
                  <a:lnTo>
                    <a:pt x="771" y="13"/>
                  </a:lnTo>
                  <a:lnTo>
                    <a:pt x="787" y="6"/>
                  </a:lnTo>
                  <a:lnTo>
                    <a:pt x="798" y="0"/>
                  </a:lnTo>
                  <a:lnTo>
                    <a:pt x="809" y="2"/>
                  </a:lnTo>
                  <a:lnTo>
                    <a:pt x="819" y="8"/>
                  </a:lnTo>
                  <a:lnTo>
                    <a:pt x="827" y="29"/>
                  </a:lnTo>
                  <a:lnTo>
                    <a:pt x="823" y="48"/>
                  </a:lnTo>
                  <a:lnTo>
                    <a:pt x="817" y="59"/>
                  </a:lnTo>
                  <a:lnTo>
                    <a:pt x="809" y="70"/>
                  </a:lnTo>
                  <a:lnTo>
                    <a:pt x="802" y="80"/>
                  </a:lnTo>
                  <a:lnTo>
                    <a:pt x="796" y="86"/>
                  </a:lnTo>
                  <a:lnTo>
                    <a:pt x="790" y="91"/>
                  </a:lnTo>
                  <a:lnTo>
                    <a:pt x="785" y="95"/>
                  </a:lnTo>
                  <a:lnTo>
                    <a:pt x="781" y="101"/>
                  </a:lnTo>
                  <a:lnTo>
                    <a:pt x="775" y="107"/>
                  </a:lnTo>
                  <a:lnTo>
                    <a:pt x="770" y="110"/>
                  </a:lnTo>
                  <a:lnTo>
                    <a:pt x="747" y="129"/>
                  </a:lnTo>
                  <a:lnTo>
                    <a:pt x="743" y="133"/>
                  </a:lnTo>
                  <a:lnTo>
                    <a:pt x="737" y="139"/>
                  </a:lnTo>
                  <a:lnTo>
                    <a:pt x="733" y="143"/>
                  </a:lnTo>
                  <a:lnTo>
                    <a:pt x="730" y="146"/>
                  </a:lnTo>
                  <a:lnTo>
                    <a:pt x="722" y="152"/>
                  </a:lnTo>
                  <a:lnTo>
                    <a:pt x="718" y="160"/>
                  </a:lnTo>
                  <a:lnTo>
                    <a:pt x="718" y="164"/>
                  </a:lnTo>
                  <a:lnTo>
                    <a:pt x="724" y="162"/>
                  </a:lnTo>
                  <a:lnTo>
                    <a:pt x="732" y="156"/>
                  </a:lnTo>
                  <a:lnTo>
                    <a:pt x="752" y="141"/>
                  </a:lnTo>
                  <a:lnTo>
                    <a:pt x="781" y="122"/>
                  </a:lnTo>
                  <a:lnTo>
                    <a:pt x="813" y="103"/>
                  </a:lnTo>
                  <a:lnTo>
                    <a:pt x="844" y="86"/>
                  </a:lnTo>
                  <a:lnTo>
                    <a:pt x="859" y="80"/>
                  </a:lnTo>
                  <a:lnTo>
                    <a:pt x="874" y="76"/>
                  </a:lnTo>
                  <a:lnTo>
                    <a:pt x="880" y="76"/>
                  </a:lnTo>
                  <a:lnTo>
                    <a:pt x="886" y="76"/>
                  </a:lnTo>
                  <a:lnTo>
                    <a:pt x="897" y="80"/>
                  </a:lnTo>
                  <a:lnTo>
                    <a:pt x="905" y="84"/>
                  </a:lnTo>
                  <a:lnTo>
                    <a:pt x="912" y="89"/>
                  </a:lnTo>
                  <a:lnTo>
                    <a:pt x="924" y="99"/>
                  </a:lnTo>
                  <a:lnTo>
                    <a:pt x="929" y="120"/>
                  </a:lnTo>
                  <a:lnTo>
                    <a:pt x="927" y="129"/>
                  </a:lnTo>
                  <a:lnTo>
                    <a:pt x="922" y="137"/>
                  </a:lnTo>
                  <a:lnTo>
                    <a:pt x="912" y="145"/>
                  </a:lnTo>
                  <a:lnTo>
                    <a:pt x="901" y="148"/>
                  </a:lnTo>
                  <a:lnTo>
                    <a:pt x="895" y="150"/>
                  </a:lnTo>
                  <a:lnTo>
                    <a:pt x="889" y="150"/>
                  </a:lnTo>
                  <a:lnTo>
                    <a:pt x="876" y="152"/>
                  </a:lnTo>
                  <a:lnTo>
                    <a:pt x="870" y="154"/>
                  </a:lnTo>
                  <a:lnTo>
                    <a:pt x="865" y="154"/>
                  </a:lnTo>
                  <a:lnTo>
                    <a:pt x="855" y="156"/>
                  </a:lnTo>
                  <a:lnTo>
                    <a:pt x="842" y="162"/>
                  </a:lnTo>
                  <a:lnTo>
                    <a:pt x="840" y="165"/>
                  </a:lnTo>
                  <a:lnTo>
                    <a:pt x="842" y="171"/>
                  </a:lnTo>
                  <a:lnTo>
                    <a:pt x="857" y="190"/>
                  </a:lnTo>
                  <a:lnTo>
                    <a:pt x="874" y="219"/>
                  </a:lnTo>
                  <a:lnTo>
                    <a:pt x="882" y="242"/>
                  </a:lnTo>
                  <a:lnTo>
                    <a:pt x="880" y="243"/>
                  </a:lnTo>
                  <a:lnTo>
                    <a:pt x="876" y="247"/>
                  </a:lnTo>
                  <a:lnTo>
                    <a:pt x="870" y="247"/>
                  </a:lnTo>
                  <a:lnTo>
                    <a:pt x="863" y="247"/>
                  </a:lnTo>
                  <a:lnTo>
                    <a:pt x="853" y="245"/>
                  </a:lnTo>
                  <a:lnTo>
                    <a:pt x="846" y="242"/>
                  </a:lnTo>
                  <a:lnTo>
                    <a:pt x="836" y="240"/>
                  </a:lnTo>
                  <a:lnTo>
                    <a:pt x="828" y="234"/>
                  </a:lnTo>
                  <a:lnTo>
                    <a:pt x="811" y="226"/>
                  </a:lnTo>
                  <a:lnTo>
                    <a:pt x="796" y="217"/>
                  </a:lnTo>
                  <a:lnTo>
                    <a:pt x="783" y="209"/>
                  </a:lnTo>
                  <a:lnTo>
                    <a:pt x="770" y="204"/>
                  </a:lnTo>
                  <a:lnTo>
                    <a:pt x="760" y="204"/>
                  </a:lnTo>
                  <a:lnTo>
                    <a:pt x="751" y="209"/>
                  </a:lnTo>
                  <a:lnTo>
                    <a:pt x="749" y="215"/>
                  </a:lnTo>
                  <a:lnTo>
                    <a:pt x="749" y="223"/>
                  </a:lnTo>
                  <a:lnTo>
                    <a:pt x="752" y="240"/>
                  </a:lnTo>
                  <a:lnTo>
                    <a:pt x="775" y="281"/>
                  </a:lnTo>
                  <a:lnTo>
                    <a:pt x="794" y="321"/>
                  </a:lnTo>
                  <a:lnTo>
                    <a:pt x="794" y="337"/>
                  </a:lnTo>
                  <a:lnTo>
                    <a:pt x="792" y="340"/>
                  </a:lnTo>
                  <a:lnTo>
                    <a:pt x="787" y="344"/>
                  </a:lnTo>
                  <a:lnTo>
                    <a:pt x="779" y="346"/>
                  </a:lnTo>
                  <a:lnTo>
                    <a:pt x="771" y="346"/>
                  </a:lnTo>
                  <a:lnTo>
                    <a:pt x="764" y="342"/>
                  </a:lnTo>
                  <a:lnTo>
                    <a:pt x="754" y="338"/>
                  </a:lnTo>
                  <a:lnTo>
                    <a:pt x="739" y="327"/>
                  </a:lnTo>
                  <a:lnTo>
                    <a:pt x="724" y="314"/>
                  </a:lnTo>
                  <a:lnTo>
                    <a:pt x="707" y="299"/>
                  </a:lnTo>
                  <a:lnTo>
                    <a:pt x="692" y="285"/>
                  </a:lnTo>
                  <a:lnTo>
                    <a:pt x="661" y="268"/>
                  </a:lnTo>
                  <a:lnTo>
                    <a:pt x="646" y="268"/>
                  </a:lnTo>
                  <a:lnTo>
                    <a:pt x="635" y="270"/>
                  </a:lnTo>
                  <a:lnTo>
                    <a:pt x="625" y="276"/>
                  </a:lnTo>
                  <a:lnTo>
                    <a:pt x="623" y="278"/>
                  </a:lnTo>
                  <a:lnTo>
                    <a:pt x="621" y="283"/>
                  </a:lnTo>
                  <a:lnTo>
                    <a:pt x="619" y="291"/>
                  </a:lnTo>
                  <a:lnTo>
                    <a:pt x="621" y="302"/>
                  </a:lnTo>
                  <a:lnTo>
                    <a:pt x="636" y="327"/>
                  </a:lnTo>
                  <a:lnTo>
                    <a:pt x="659" y="346"/>
                  </a:lnTo>
                  <a:lnTo>
                    <a:pt x="673" y="352"/>
                  </a:lnTo>
                  <a:lnTo>
                    <a:pt x="682" y="357"/>
                  </a:lnTo>
                  <a:lnTo>
                    <a:pt x="694" y="363"/>
                  </a:lnTo>
                  <a:lnTo>
                    <a:pt x="703" y="371"/>
                  </a:lnTo>
                  <a:lnTo>
                    <a:pt x="720" y="394"/>
                  </a:lnTo>
                  <a:lnTo>
                    <a:pt x="722" y="409"/>
                  </a:lnTo>
                  <a:lnTo>
                    <a:pt x="716" y="422"/>
                  </a:lnTo>
                  <a:lnTo>
                    <a:pt x="705" y="434"/>
                  </a:lnTo>
                  <a:lnTo>
                    <a:pt x="690" y="443"/>
                  </a:lnTo>
                  <a:lnTo>
                    <a:pt x="680" y="447"/>
                  </a:lnTo>
                  <a:lnTo>
                    <a:pt x="671" y="449"/>
                  </a:lnTo>
                  <a:lnTo>
                    <a:pt x="661" y="451"/>
                  </a:lnTo>
                  <a:lnTo>
                    <a:pt x="652" y="451"/>
                  </a:lnTo>
                  <a:lnTo>
                    <a:pt x="642" y="449"/>
                  </a:lnTo>
                  <a:lnTo>
                    <a:pt x="635" y="445"/>
                  </a:lnTo>
                  <a:lnTo>
                    <a:pt x="625" y="441"/>
                  </a:lnTo>
                  <a:lnTo>
                    <a:pt x="617" y="435"/>
                  </a:lnTo>
                  <a:lnTo>
                    <a:pt x="602" y="420"/>
                  </a:lnTo>
                  <a:lnTo>
                    <a:pt x="587" y="399"/>
                  </a:lnTo>
                  <a:lnTo>
                    <a:pt x="557" y="357"/>
                  </a:lnTo>
                  <a:lnTo>
                    <a:pt x="528" y="325"/>
                  </a:lnTo>
                  <a:lnTo>
                    <a:pt x="517" y="318"/>
                  </a:lnTo>
                  <a:lnTo>
                    <a:pt x="505" y="319"/>
                  </a:lnTo>
                  <a:lnTo>
                    <a:pt x="501" y="323"/>
                  </a:lnTo>
                  <a:lnTo>
                    <a:pt x="500" y="329"/>
                  </a:lnTo>
                  <a:lnTo>
                    <a:pt x="503" y="340"/>
                  </a:lnTo>
                  <a:lnTo>
                    <a:pt x="528" y="373"/>
                  </a:lnTo>
                  <a:lnTo>
                    <a:pt x="543" y="388"/>
                  </a:lnTo>
                  <a:lnTo>
                    <a:pt x="555" y="405"/>
                  </a:lnTo>
                  <a:lnTo>
                    <a:pt x="560" y="420"/>
                  </a:lnTo>
                  <a:lnTo>
                    <a:pt x="557" y="434"/>
                  </a:lnTo>
                  <a:lnTo>
                    <a:pt x="551" y="439"/>
                  </a:lnTo>
                  <a:lnTo>
                    <a:pt x="541" y="445"/>
                  </a:lnTo>
                  <a:lnTo>
                    <a:pt x="530" y="449"/>
                  </a:lnTo>
                  <a:lnTo>
                    <a:pt x="524" y="451"/>
                  </a:lnTo>
                  <a:lnTo>
                    <a:pt x="517" y="453"/>
                  </a:lnTo>
                  <a:lnTo>
                    <a:pt x="509" y="454"/>
                  </a:lnTo>
                  <a:lnTo>
                    <a:pt x="501" y="456"/>
                  </a:lnTo>
                  <a:lnTo>
                    <a:pt x="494" y="456"/>
                  </a:lnTo>
                  <a:lnTo>
                    <a:pt x="484" y="458"/>
                  </a:lnTo>
                  <a:lnTo>
                    <a:pt x="475" y="458"/>
                  </a:lnTo>
                  <a:lnTo>
                    <a:pt x="465" y="460"/>
                  </a:lnTo>
                  <a:lnTo>
                    <a:pt x="458" y="460"/>
                  </a:lnTo>
                  <a:lnTo>
                    <a:pt x="448" y="460"/>
                  </a:lnTo>
                  <a:lnTo>
                    <a:pt x="439" y="460"/>
                  </a:lnTo>
                  <a:lnTo>
                    <a:pt x="429" y="458"/>
                  </a:lnTo>
                  <a:lnTo>
                    <a:pt x="420" y="458"/>
                  </a:lnTo>
                  <a:lnTo>
                    <a:pt x="410" y="458"/>
                  </a:lnTo>
                  <a:lnTo>
                    <a:pt x="401" y="456"/>
                  </a:lnTo>
                  <a:lnTo>
                    <a:pt x="391" y="454"/>
                  </a:lnTo>
                  <a:lnTo>
                    <a:pt x="384" y="453"/>
                  </a:lnTo>
                  <a:lnTo>
                    <a:pt x="374" y="451"/>
                  </a:lnTo>
                  <a:lnTo>
                    <a:pt x="366" y="447"/>
                  </a:lnTo>
                  <a:lnTo>
                    <a:pt x="359" y="445"/>
                  </a:lnTo>
                  <a:lnTo>
                    <a:pt x="346" y="437"/>
                  </a:lnTo>
                  <a:lnTo>
                    <a:pt x="332" y="430"/>
                  </a:lnTo>
                  <a:lnTo>
                    <a:pt x="323" y="418"/>
                  </a:lnTo>
                  <a:lnTo>
                    <a:pt x="306" y="399"/>
                  </a:lnTo>
                  <a:lnTo>
                    <a:pt x="287" y="386"/>
                  </a:lnTo>
                  <a:lnTo>
                    <a:pt x="268" y="378"/>
                  </a:lnTo>
                  <a:lnTo>
                    <a:pt x="258" y="375"/>
                  </a:lnTo>
                  <a:lnTo>
                    <a:pt x="249" y="373"/>
                  </a:lnTo>
                  <a:lnTo>
                    <a:pt x="239" y="371"/>
                  </a:lnTo>
                  <a:lnTo>
                    <a:pt x="232" y="369"/>
                  </a:lnTo>
                  <a:lnTo>
                    <a:pt x="216" y="369"/>
                  </a:lnTo>
                  <a:lnTo>
                    <a:pt x="207" y="369"/>
                  </a:lnTo>
                  <a:lnTo>
                    <a:pt x="205" y="369"/>
                  </a:lnTo>
                  <a:lnTo>
                    <a:pt x="334" y="331"/>
                  </a:lnTo>
                  <a:lnTo>
                    <a:pt x="509" y="418"/>
                  </a:lnTo>
                  <a:lnTo>
                    <a:pt x="374" y="316"/>
                  </a:lnTo>
                  <a:lnTo>
                    <a:pt x="530" y="270"/>
                  </a:lnTo>
                  <a:lnTo>
                    <a:pt x="655" y="409"/>
                  </a:lnTo>
                  <a:lnTo>
                    <a:pt x="562" y="259"/>
                  </a:lnTo>
                  <a:lnTo>
                    <a:pt x="663" y="224"/>
                  </a:lnTo>
                  <a:lnTo>
                    <a:pt x="764" y="314"/>
                  </a:lnTo>
                  <a:lnTo>
                    <a:pt x="692" y="215"/>
                  </a:lnTo>
                  <a:lnTo>
                    <a:pt x="771" y="183"/>
                  </a:lnTo>
                  <a:lnTo>
                    <a:pt x="846" y="215"/>
                  </a:lnTo>
                  <a:lnTo>
                    <a:pt x="789" y="167"/>
                  </a:lnTo>
                  <a:lnTo>
                    <a:pt x="889" y="107"/>
                  </a:lnTo>
                  <a:lnTo>
                    <a:pt x="754" y="167"/>
                  </a:lnTo>
                  <a:lnTo>
                    <a:pt x="646" y="209"/>
                  </a:lnTo>
                  <a:lnTo>
                    <a:pt x="794" y="44"/>
                  </a:lnTo>
                  <a:lnTo>
                    <a:pt x="604" y="217"/>
                  </a:lnTo>
                  <a:lnTo>
                    <a:pt x="520" y="242"/>
                  </a:lnTo>
                  <a:lnTo>
                    <a:pt x="623" y="67"/>
                  </a:lnTo>
                  <a:lnTo>
                    <a:pt x="481" y="249"/>
                  </a:lnTo>
                  <a:lnTo>
                    <a:pt x="359" y="287"/>
                  </a:lnTo>
                  <a:lnTo>
                    <a:pt x="412" y="126"/>
                  </a:lnTo>
                  <a:lnTo>
                    <a:pt x="321" y="299"/>
                  </a:lnTo>
                  <a:lnTo>
                    <a:pt x="306" y="306"/>
                  </a:lnTo>
                  <a:lnTo>
                    <a:pt x="289" y="312"/>
                  </a:lnTo>
                  <a:lnTo>
                    <a:pt x="268" y="321"/>
                  </a:lnTo>
                  <a:lnTo>
                    <a:pt x="245" y="329"/>
                  </a:lnTo>
                  <a:lnTo>
                    <a:pt x="222" y="338"/>
                  </a:lnTo>
                  <a:lnTo>
                    <a:pt x="216" y="340"/>
                  </a:lnTo>
                  <a:lnTo>
                    <a:pt x="211" y="342"/>
                  </a:lnTo>
                  <a:lnTo>
                    <a:pt x="205" y="342"/>
                  </a:lnTo>
                  <a:lnTo>
                    <a:pt x="201" y="344"/>
                  </a:lnTo>
                  <a:lnTo>
                    <a:pt x="195" y="346"/>
                  </a:lnTo>
                  <a:lnTo>
                    <a:pt x="190" y="348"/>
                  </a:lnTo>
                  <a:lnTo>
                    <a:pt x="180" y="350"/>
                  </a:lnTo>
                  <a:lnTo>
                    <a:pt x="171" y="350"/>
                  </a:lnTo>
                  <a:lnTo>
                    <a:pt x="165" y="352"/>
                  </a:lnTo>
                  <a:lnTo>
                    <a:pt x="159" y="352"/>
                  </a:lnTo>
                  <a:lnTo>
                    <a:pt x="154" y="352"/>
                  </a:lnTo>
                  <a:lnTo>
                    <a:pt x="148" y="352"/>
                  </a:lnTo>
                  <a:lnTo>
                    <a:pt x="140" y="352"/>
                  </a:lnTo>
                  <a:lnTo>
                    <a:pt x="133" y="350"/>
                  </a:lnTo>
                  <a:lnTo>
                    <a:pt x="125" y="350"/>
                  </a:lnTo>
                  <a:lnTo>
                    <a:pt x="117" y="350"/>
                  </a:lnTo>
                  <a:lnTo>
                    <a:pt x="112" y="348"/>
                  </a:lnTo>
                  <a:lnTo>
                    <a:pt x="104" y="348"/>
                  </a:lnTo>
                  <a:lnTo>
                    <a:pt x="97" y="346"/>
                  </a:lnTo>
                  <a:lnTo>
                    <a:pt x="87" y="346"/>
                  </a:lnTo>
                  <a:lnTo>
                    <a:pt x="79" y="344"/>
                  </a:lnTo>
                  <a:lnTo>
                    <a:pt x="74" y="344"/>
                  </a:lnTo>
                  <a:lnTo>
                    <a:pt x="58" y="342"/>
                  </a:lnTo>
                  <a:lnTo>
                    <a:pt x="51" y="340"/>
                  </a:lnTo>
                  <a:lnTo>
                    <a:pt x="45" y="340"/>
                  </a:lnTo>
                  <a:lnTo>
                    <a:pt x="32" y="338"/>
                  </a:lnTo>
                  <a:lnTo>
                    <a:pt x="20" y="337"/>
                  </a:lnTo>
                  <a:lnTo>
                    <a:pt x="13" y="335"/>
                  </a:lnTo>
                  <a:lnTo>
                    <a:pt x="5" y="335"/>
                  </a:lnTo>
                  <a:lnTo>
                    <a:pt x="0" y="333"/>
                  </a:lnTo>
                  <a:lnTo>
                    <a:pt x="102" y="272"/>
                  </a:lnTo>
                  <a:lnTo>
                    <a:pt x="104" y="281"/>
                  </a:lnTo>
                  <a:lnTo>
                    <a:pt x="121" y="299"/>
                  </a:lnTo>
                  <a:lnTo>
                    <a:pt x="148" y="316"/>
                  </a:lnTo>
                  <a:lnTo>
                    <a:pt x="148" y="316"/>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8496" name="Freeform 64"/>
            <p:cNvSpPr>
              <a:spLocks/>
            </p:cNvSpPr>
            <p:nvPr/>
          </p:nvSpPr>
          <p:spPr bwMode="auto">
            <a:xfrm rot="4272610">
              <a:off x="555" y="672"/>
              <a:ext cx="464" cy="230"/>
            </a:xfrm>
            <a:custGeom>
              <a:avLst/>
              <a:gdLst/>
              <a:ahLst/>
              <a:cxnLst>
                <a:cxn ang="0">
                  <a:pos x="185" y="314"/>
                </a:cxn>
                <a:cxn ang="0">
                  <a:pos x="255" y="274"/>
                </a:cxn>
                <a:cxn ang="0">
                  <a:pos x="285" y="236"/>
                </a:cxn>
                <a:cxn ang="0">
                  <a:pos x="310" y="194"/>
                </a:cxn>
                <a:cxn ang="0">
                  <a:pos x="337" y="147"/>
                </a:cxn>
                <a:cxn ang="0">
                  <a:pos x="400" y="84"/>
                </a:cxn>
                <a:cxn ang="0">
                  <a:pos x="451" y="73"/>
                </a:cxn>
                <a:cxn ang="0">
                  <a:pos x="498" y="73"/>
                </a:cxn>
                <a:cxn ang="0">
                  <a:pos x="481" y="97"/>
                </a:cxn>
                <a:cxn ang="0">
                  <a:pos x="453" y="137"/>
                </a:cxn>
                <a:cxn ang="0">
                  <a:pos x="485" y="173"/>
                </a:cxn>
                <a:cxn ang="0">
                  <a:pos x="536" y="134"/>
                </a:cxn>
                <a:cxn ang="0">
                  <a:pos x="571" y="73"/>
                </a:cxn>
                <a:cxn ang="0">
                  <a:pos x="622" y="29"/>
                </a:cxn>
                <a:cxn ang="0">
                  <a:pos x="654" y="78"/>
                </a:cxn>
                <a:cxn ang="0">
                  <a:pos x="616" y="137"/>
                </a:cxn>
                <a:cxn ang="0">
                  <a:pos x="637" y="160"/>
                </a:cxn>
                <a:cxn ang="0">
                  <a:pos x="677" y="115"/>
                </a:cxn>
                <a:cxn ang="0">
                  <a:pos x="702" y="88"/>
                </a:cxn>
                <a:cxn ang="0">
                  <a:pos x="730" y="56"/>
                </a:cxn>
                <a:cxn ang="0">
                  <a:pos x="787" y="6"/>
                </a:cxn>
                <a:cxn ang="0">
                  <a:pos x="818" y="59"/>
                </a:cxn>
                <a:cxn ang="0">
                  <a:pos x="780" y="101"/>
                </a:cxn>
                <a:cxn ang="0">
                  <a:pos x="732" y="143"/>
                </a:cxn>
                <a:cxn ang="0">
                  <a:pos x="730" y="158"/>
                </a:cxn>
                <a:cxn ang="0">
                  <a:pos x="873" y="78"/>
                </a:cxn>
                <a:cxn ang="0">
                  <a:pos x="922" y="101"/>
                </a:cxn>
                <a:cxn ang="0">
                  <a:pos x="894" y="151"/>
                </a:cxn>
                <a:cxn ang="0">
                  <a:pos x="841" y="162"/>
                </a:cxn>
                <a:cxn ang="0">
                  <a:pos x="879" y="246"/>
                </a:cxn>
                <a:cxn ang="0">
                  <a:pos x="837" y="240"/>
                </a:cxn>
                <a:cxn ang="0">
                  <a:pos x="759" y="204"/>
                </a:cxn>
                <a:cxn ang="0">
                  <a:pos x="795" y="322"/>
                </a:cxn>
                <a:cxn ang="0">
                  <a:pos x="763" y="343"/>
                </a:cxn>
                <a:cxn ang="0">
                  <a:pos x="660" y="268"/>
                </a:cxn>
                <a:cxn ang="0">
                  <a:pos x="618" y="291"/>
                </a:cxn>
                <a:cxn ang="0">
                  <a:pos x="694" y="365"/>
                </a:cxn>
                <a:cxn ang="0">
                  <a:pos x="690" y="443"/>
                </a:cxn>
                <a:cxn ang="0">
                  <a:pos x="633" y="447"/>
                </a:cxn>
                <a:cxn ang="0">
                  <a:pos x="529" y="326"/>
                </a:cxn>
                <a:cxn ang="0">
                  <a:pos x="529" y="373"/>
                </a:cxn>
                <a:cxn ang="0">
                  <a:pos x="542" y="445"/>
                </a:cxn>
                <a:cxn ang="0">
                  <a:pos x="493" y="459"/>
                </a:cxn>
                <a:cxn ang="0">
                  <a:pos x="438" y="460"/>
                </a:cxn>
                <a:cxn ang="0">
                  <a:pos x="382" y="453"/>
                </a:cxn>
                <a:cxn ang="0">
                  <a:pos x="323" y="419"/>
                </a:cxn>
                <a:cxn ang="0">
                  <a:pos x="240" y="371"/>
                </a:cxn>
                <a:cxn ang="0">
                  <a:pos x="508" y="419"/>
                </a:cxn>
                <a:cxn ang="0">
                  <a:pos x="763" y="314"/>
                </a:cxn>
                <a:cxn ang="0">
                  <a:pos x="753" y="170"/>
                </a:cxn>
                <a:cxn ang="0">
                  <a:pos x="481" y="249"/>
                </a:cxn>
                <a:cxn ang="0">
                  <a:pos x="268" y="322"/>
                </a:cxn>
                <a:cxn ang="0">
                  <a:pos x="200" y="346"/>
                </a:cxn>
                <a:cxn ang="0">
                  <a:pos x="160" y="352"/>
                </a:cxn>
                <a:cxn ang="0">
                  <a:pos x="118" y="350"/>
                </a:cxn>
                <a:cxn ang="0">
                  <a:pos x="73" y="345"/>
                </a:cxn>
                <a:cxn ang="0">
                  <a:pos x="12" y="337"/>
                </a:cxn>
                <a:cxn ang="0">
                  <a:pos x="149" y="316"/>
                </a:cxn>
              </a:cxnLst>
              <a:rect l="0" t="0" r="r" b="b"/>
              <a:pathLst>
                <a:path w="930" h="460">
                  <a:moveTo>
                    <a:pt x="149" y="316"/>
                  </a:moveTo>
                  <a:lnTo>
                    <a:pt x="152" y="316"/>
                  </a:lnTo>
                  <a:lnTo>
                    <a:pt x="162" y="316"/>
                  </a:lnTo>
                  <a:lnTo>
                    <a:pt x="168" y="316"/>
                  </a:lnTo>
                  <a:lnTo>
                    <a:pt x="175" y="316"/>
                  </a:lnTo>
                  <a:lnTo>
                    <a:pt x="185" y="314"/>
                  </a:lnTo>
                  <a:lnTo>
                    <a:pt x="192" y="312"/>
                  </a:lnTo>
                  <a:lnTo>
                    <a:pt x="213" y="305"/>
                  </a:lnTo>
                  <a:lnTo>
                    <a:pt x="234" y="291"/>
                  </a:lnTo>
                  <a:lnTo>
                    <a:pt x="246" y="284"/>
                  </a:lnTo>
                  <a:lnTo>
                    <a:pt x="251" y="280"/>
                  </a:lnTo>
                  <a:lnTo>
                    <a:pt x="255" y="274"/>
                  </a:lnTo>
                  <a:lnTo>
                    <a:pt x="261" y="268"/>
                  </a:lnTo>
                  <a:lnTo>
                    <a:pt x="266" y="263"/>
                  </a:lnTo>
                  <a:lnTo>
                    <a:pt x="272" y="257"/>
                  </a:lnTo>
                  <a:lnTo>
                    <a:pt x="276" y="249"/>
                  </a:lnTo>
                  <a:lnTo>
                    <a:pt x="282" y="242"/>
                  </a:lnTo>
                  <a:lnTo>
                    <a:pt x="285" y="236"/>
                  </a:lnTo>
                  <a:lnTo>
                    <a:pt x="289" y="229"/>
                  </a:lnTo>
                  <a:lnTo>
                    <a:pt x="293" y="221"/>
                  </a:lnTo>
                  <a:lnTo>
                    <a:pt x="299" y="215"/>
                  </a:lnTo>
                  <a:lnTo>
                    <a:pt x="303" y="208"/>
                  </a:lnTo>
                  <a:lnTo>
                    <a:pt x="306" y="202"/>
                  </a:lnTo>
                  <a:lnTo>
                    <a:pt x="310" y="194"/>
                  </a:lnTo>
                  <a:lnTo>
                    <a:pt x="312" y="189"/>
                  </a:lnTo>
                  <a:lnTo>
                    <a:pt x="316" y="183"/>
                  </a:lnTo>
                  <a:lnTo>
                    <a:pt x="323" y="170"/>
                  </a:lnTo>
                  <a:lnTo>
                    <a:pt x="325" y="164"/>
                  </a:lnTo>
                  <a:lnTo>
                    <a:pt x="329" y="158"/>
                  </a:lnTo>
                  <a:lnTo>
                    <a:pt x="337" y="147"/>
                  </a:lnTo>
                  <a:lnTo>
                    <a:pt x="342" y="135"/>
                  </a:lnTo>
                  <a:lnTo>
                    <a:pt x="348" y="126"/>
                  </a:lnTo>
                  <a:lnTo>
                    <a:pt x="356" y="118"/>
                  </a:lnTo>
                  <a:lnTo>
                    <a:pt x="363" y="109"/>
                  </a:lnTo>
                  <a:lnTo>
                    <a:pt x="381" y="96"/>
                  </a:lnTo>
                  <a:lnTo>
                    <a:pt x="400" y="84"/>
                  </a:lnTo>
                  <a:lnTo>
                    <a:pt x="411" y="80"/>
                  </a:lnTo>
                  <a:lnTo>
                    <a:pt x="422" y="78"/>
                  </a:lnTo>
                  <a:lnTo>
                    <a:pt x="426" y="77"/>
                  </a:lnTo>
                  <a:lnTo>
                    <a:pt x="432" y="75"/>
                  </a:lnTo>
                  <a:lnTo>
                    <a:pt x="441" y="75"/>
                  </a:lnTo>
                  <a:lnTo>
                    <a:pt x="451" y="73"/>
                  </a:lnTo>
                  <a:lnTo>
                    <a:pt x="460" y="71"/>
                  </a:lnTo>
                  <a:lnTo>
                    <a:pt x="468" y="71"/>
                  </a:lnTo>
                  <a:lnTo>
                    <a:pt x="476" y="71"/>
                  </a:lnTo>
                  <a:lnTo>
                    <a:pt x="483" y="71"/>
                  </a:lnTo>
                  <a:lnTo>
                    <a:pt x="489" y="71"/>
                  </a:lnTo>
                  <a:lnTo>
                    <a:pt x="498" y="73"/>
                  </a:lnTo>
                  <a:lnTo>
                    <a:pt x="508" y="73"/>
                  </a:lnTo>
                  <a:lnTo>
                    <a:pt x="504" y="75"/>
                  </a:lnTo>
                  <a:lnTo>
                    <a:pt x="498" y="82"/>
                  </a:lnTo>
                  <a:lnTo>
                    <a:pt x="493" y="86"/>
                  </a:lnTo>
                  <a:lnTo>
                    <a:pt x="487" y="92"/>
                  </a:lnTo>
                  <a:lnTo>
                    <a:pt x="481" y="97"/>
                  </a:lnTo>
                  <a:lnTo>
                    <a:pt x="477" y="103"/>
                  </a:lnTo>
                  <a:lnTo>
                    <a:pt x="472" y="111"/>
                  </a:lnTo>
                  <a:lnTo>
                    <a:pt x="466" y="116"/>
                  </a:lnTo>
                  <a:lnTo>
                    <a:pt x="460" y="124"/>
                  </a:lnTo>
                  <a:lnTo>
                    <a:pt x="457" y="132"/>
                  </a:lnTo>
                  <a:lnTo>
                    <a:pt x="453" y="137"/>
                  </a:lnTo>
                  <a:lnTo>
                    <a:pt x="451" y="145"/>
                  </a:lnTo>
                  <a:lnTo>
                    <a:pt x="451" y="158"/>
                  </a:lnTo>
                  <a:lnTo>
                    <a:pt x="455" y="168"/>
                  </a:lnTo>
                  <a:lnTo>
                    <a:pt x="462" y="173"/>
                  </a:lnTo>
                  <a:lnTo>
                    <a:pt x="472" y="175"/>
                  </a:lnTo>
                  <a:lnTo>
                    <a:pt x="485" y="173"/>
                  </a:lnTo>
                  <a:lnTo>
                    <a:pt x="498" y="170"/>
                  </a:lnTo>
                  <a:lnTo>
                    <a:pt x="512" y="162"/>
                  </a:lnTo>
                  <a:lnTo>
                    <a:pt x="523" y="153"/>
                  </a:lnTo>
                  <a:lnTo>
                    <a:pt x="529" y="147"/>
                  </a:lnTo>
                  <a:lnTo>
                    <a:pt x="533" y="141"/>
                  </a:lnTo>
                  <a:lnTo>
                    <a:pt x="536" y="134"/>
                  </a:lnTo>
                  <a:lnTo>
                    <a:pt x="542" y="124"/>
                  </a:lnTo>
                  <a:lnTo>
                    <a:pt x="546" y="115"/>
                  </a:lnTo>
                  <a:lnTo>
                    <a:pt x="552" y="105"/>
                  </a:lnTo>
                  <a:lnTo>
                    <a:pt x="557" y="94"/>
                  </a:lnTo>
                  <a:lnTo>
                    <a:pt x="565" y="82"/>
                  </a:lnTo>
                  <a:lnTo>
                    <a:pt x="571" y="73"/>
                  </a:lnTo>
                  <a:lnTo>
                    <a:pt x="578" y="61"/>
                  </a:lnTo>
                  <a:lnTo>
                    <a:pt x="586" y="52"/>
                  </a:lnTo>
                  <a:lnTo>
                    <a:pt x="593" y="44"/>
                  </a:lnTo>
                  <a:lnTo>
                    <a:pt x="611" y="33"/>
                  </a:lnTo>
                  <a:lnTo>
                    <a:pt x="618" y="31"/>
                  </a:lnTo>
                  <a:lnTo>
                    <a:pt x="622" y="29"/>
                  </a:lnTo>
                  <a:lnTo>
                    <a:pt x="628" y="29"/>
                  </a:lnTo>
                  <a:lnTo>
                    <a:pt x="635" y="31"/>
                  </a:lnTo>
                  <a:lnTo>
                    <a:pt x="645" y="37"/>
                  </a:lnTo>
                  <a:lnTo>
                    <a:pt x="656" y="50"/>
                  </a:lnTo>
                  <a:lnTo>
                    <a:pt x="656" y="69"/>
                  </a:lnTo>
                  <a:lnTo>
                    <a:pt x="654" y="78"/>
                  </a:lnTo>
                  <a:lnTo>
                    <a:pt x="649" y="88"/>
                  </a:lnTo>
                  <a:lnTo>
                    <a:pt x="643" y="99"/>
                  </a:lnTo>
                  <a:lnTo>
                    <a:pt x="635" y="109"/>
                  </a:lnTo>
                  <a:lnTo>
                    <a:pt x="628" y="118"/>
                  </a:lnTo>
                  <a:lnTo>
                    <a:pt x="622" y="130"/>
                  </a:lnTo>
                  <a:lnTo>
                    <a:pt x="616" y="137"/>
                  </a:lnTo>
                  <a:lnTo>
                    <a:pt x="611" y="147"/>
                  </a:lnTo>
                  <a:lnTo>
                    <a:pt x="607" y="162"/>
                  </a:lnTo>
                  <a:lnTo>
                    <a:pt x="611" y="172"/>
                  </a:lnTo>
                  <a:lnTo>
                    <a:pt x="618" y="173"/>
                  </a:lnTo>
                  <a:lnTo>
                    <a:pt x="626" y="168"/>
                  </a:lnTo>
                  <a:lnTo>
                    <a:pt x="637" y="160"/>
                  </a:lnTo>
                  <a:lnTo>
                    <a:pt x="643" y="154"/>
                  </a:lnTo>
                  <a:lnTo>
                    <a:pt x="649" y="147"/>
                  </a:lnTo>
                  <a:lnTo>
                    <a:pt x="656" y="141"/>
                  </a:lnTo>
                  <a:lnTo>
                    <a:pt x="664" y="132"/>
                  </a:lnTo>
                  <a:lnTo>
                    <a:pt x="670" y="124"/>
                  </a:lnTo>
                  <a:lnTo>
                    <a:pt x="677" y="115"/>
                  </a:lnTo>
                  <a:lnTo>
                    <a:pt x="681" y="111"/>
                  </a:lnTo>
                  <a:lnTo>
                    <a:pt x="685" y="105"/>
                  </a:lnTo>
                  <a:lnTo>
                    <a:pt x="690" y="101"/>
                  </a:lnTo>
                  <a:lnTo>
                    <a:pt x="694" y="97"/>
                  </a:lnTo>
                  <a:lnTo>
                    <a:pt x="698" y="92"/>
                  </a:lnTo>
                  <a:lnTo>
                    <a:pt x="702" y="88"/>
                  </a:lnTo>
                  <a:lnTo>
                    <a:pt x="706" y="82"/>
                  </a:lnTo>
                  <a:lnTo>
                    <a:pt x="709" y="78"/>
                  </a:lnTo>
                  <a:lnTo>
                    <a:pt x="717" y="69"/>
                  </a:lnTo>
                  <a:lnTo>
                    <a:pt x="723" y="65"/>
                  </a:lnTo>
                  <a:lnTo>
                    <a:pt x="727" y="59"/>
                  </a:lnTo>
                  <a:lnTo>
                    <a:pt x="730" y="56"/>
                  </a:lnTo>
                  <a:lnTo>
                    <a:pt x="734" y="52"/>
                  </a:lnTo>
                  <a:lnTo>
                    <a:pt x="742" y="42"/>
                  </a:lnTo>
                  <a:lnTo>
                    <a:pt x="749" y="35"/>
                  </a:lnTo>
                  <a:lnTo>
                    <a:pt x="757" y="27"/>
                  </a:lnTo>
                  <a:lnTo>
                    <a:pt x="772" y="16"/>
                  </a:lnTo>
                  <a:lnTo>
                    <a:pt x="787" y="6"/>
                  </a:lnTo>
                  <a:lnTo>
                    <a:pt x="799" y="0"/>
                  </a:lnTo>
                  <a:lnTo>
                    <a:pt x="810" y="2"/>
                  </a:lnTo>
                  <a:lnTo>
                    <a:pt x="820" y="8"/>
                  </a:lnTo>
                  <a:lnTo>
                    <a:pt x="827" y="29"/>
                  </a:lnTo>
                  <a:lnTo>
                    <a:pt x="824" y="50"/>
                  </a:lnTo>
                  <a:lnTo>
                    <a:pt x="818" y="59"/>
                  </a:lnTo>
                  <a:lnTo>
                    <a:pt x="810" y="71"/>
                  </a:lnTo>
                  <a:lnTo>
                    <a:pt x="801" y="80"/>
                  </a:lnTo>
                  <a:lnTo>
                    <a:pt x="795" y="86"/>
                  </a:lnTo>
                  <a:lnTo>
                    <a:pt x="791" y="92"/>
                  </a:lnTo>
                  <a:lnTo>
                    <a:pt x="785" y="97"/>
                  </a:lnTo>
                  <a:lnTo>
                    <a:pt x="780" y="101"/>
                  </a:lnTo>
                  <a:lnTo>
                    <a:pt x="774" y="107"/>
                  </a:lnTo>
                  <a:lnTo>
                    <a:pt x="768" y="111"/>
                  </a:lnTo>
                  <a:lnTo>
                    <a:pt x="747" y="130"/>
                  </a:lnTo>
                  <a:lnTo>
                    <a:pt x="742" y="134"/>
                  </a:lnTo>
                  <a:lnTo>
                    <a:pt x="738" y="139"/>
                  </a:lnTo>
                  <a:lnTo>
                    <a:pt x="732" y="143"/>
                  </a:lnTo>
                  <a:lnTo>
                    <a:pt x="730" y="147"/>
                  </a:lnTo>
                  <a:lnTo>
                    <a:pt x="723" y="154"/>
                  </a:lnTo>
                  <a:lnTo>
                    <a:pt x="719" y="160"/>
                  </a:lnTo>
                  <a:lnTo>
                    <a:pt x="719" y="164"/>
                  </a:lnTo>
                  <a:lnTo>
                    <a:pt x="723" y="162"/>
                  </a:lnTo>
                  <a:lnTo>
                    <a:pt x="730" y="158"/>
                  </a:lnTo>
                  <a:lnTo>
                    <a:pt x="753" y="143"/>
                  </a:lnTo>
                  <a:lnTo>
                    <a:pt x="782" y="122"/>
                  </a:lnTo>
                  <a:lnTo>
                    <a:pt x="812" y="103"/>
                  </a:lnTo>
                  <a:lnTo>
                    <a:pt x="844" y="88"/>
                  </a:lnTo>
                  <a:lnTo>
                    <a:pt x="860" y="80"/>
                  </a:lnTo>
                  <a:lnTo>
                    <a:pt x="873" y="78"/>
                  </a:lnTo>
                  <a:lnTo>
                    <a:pt x="881" y="78"/>
                  </a:lnTo>
                  <a:lnTo>
                    <a:pt x="886" y="78"/>
                  </a:lnTo>
                  <a:lnTo>
                    <a:pt x="896" y="80"/>
                  </a:lnTo>
                  <a:lnTo>
                    <a:pt x="905" y="86"/>
                  </a:lnTo>
                  <a:lnTo>
                    <a:pt x="913" y="90"/>
                  </a:lnTo>
                  <a:lnTo>
                    <a:pt x="922" y="101"/>
                  </a:lnTo>
                  <a:lnTo>
                    <a:pt x="930" y="120"/>
                  </a:lnTo>
                  <a:lnTo>
                    <a:pt x="926" y="130"/>
                  </a:lnTo>
                  <a:lnTo>
                    <a:pt x="920" y="139"/>
                  </a:lnTo>
                  <a:lnTo>
                    <a:pt x="911" y="145"/>
                  </a:lnTo>
                  <a:lnTo>
                    <a:pt x="901" y="149"/>
                  </a:lnTo>
                  <a:lnTo>
                    <a:pt x="894" y="151"/>
                  </a:lnTo>
                  <a:lnTo>
                    <a:pt x="888" y="151"/>
                  </a:lnTo>
                  <a:lnTo>
                    <a:pt x="877" y="153"/>
                  </a:lnTo>
                  <a:lnTo>
                    <a:pt x="871" y="154"/>
                  </a:lnTo>
                  <a:lnTo>
                    <a:pt x="865" y="154"/>
                  </a:lnTo>
                  <a:lnTo>
                    <a:pt x="854" y="156"/>
                  </a:lnTo>
                  <a:lnTo>
                    <a:pt x="841" y="162"/>
                  </a:lnTo>
                  <a:lnTo>
                    <a:pt x="841" y="166"/>
                  </a:lnTo>
                  <a:lnTo>
                    <a:pt x="843" y="172"/>
                  </a:lnTo>
                  <a:lnTo>
                    <a:pt x="858" y="191"/>
                  </a:lnTo>
                  <a:lnTo>
                    <a:pt x="875" y="219"/>
                  </a:lnTo>
                  <a:lnTo>
                    <a:pt x="881" y="242"/>
                  </a:lnTo>
                  <a:lnTo>
                    <a:pt x="879" y="246"/>
                  </a:lnTo>
                  <a:lnTo>
                    <a:pt x="877" y="248"/>
                  </a:lnTo>
                  <a:lnTo>
                    <a:pt x="871" y="249"/>
                  </a:lnTo>
                  <a:lnTo>
                    <a:pt x="862" y="248"/>
                  </a:lnTo>
                  <a:lnTo>
                    <a:pt x="854" y="246"/>
                  </a:lnTo>
                  <a:lnTo>
                    <a:pt x="844" y="244"/>
                  </a:lnTo>
                  <a:lnTo>
                    <a:pt x="837" y="240"/>
                  </a:lnTo>
                  <a:lnTo>
                    <a:pt x="827" y="236"/>
                  </a:lnTo>
                  <a:lnTo>
                    <a:pt x="812" y="227"/>
                  </a:lnTo>
                  <a:lnTo>
                    <a:pt x="797" y="217"/>
                  </a:lnTo>
                  <a:lnTo>
                    <a:pt x="784" y="210"/>
                  </a:lnTo>
                  <a:lnTo>
                    <a:pt x="770" y="206"/>
                  </a:lnTo>
                  <a:lnTo>
                    <a:pt x="759" y="204"/>
                  </a:lnTo>
                  <a:lnTo>
                    <a:pt x="751" y="210"/>
                  </a:lnTo>
                  <a:lnTo>
                    <a:pt x="747" y="215"/>
                  </a:lnTo>
                  <a:lnTo>
                    <a:pt x="747" y="223"/>
                  </a:lnTo>
                  <a:lnTo>
                    <a:pt x="753" y="240"/>
                  </a:lnTo>
                  <a:lnTo>
                    <a:pt x="776" y="282"/>
                  </a:lnTo>
                  <a:lnTo>
                    <a:pt x="795" y="322"/>
                  </a:lnTo>
                  <a:lnTo>
                    <a:pt x="795" y="337"/>
                  </a:lnTo>
                  <a:lnTo>
                    <a:pt x="793" y="343"/>
                  </a:lnTo>
                  <a:lnTo>
                    <a:pt x="787" y="345"/>
                  </a:lnTo>
                  <a:lnTo>
                    <a:pt x="778" y="346"/>
                  </a:lnTo>
                  <a:lnTo>
                    <a:pt x="770" y="346"/>
                  </a:lnTo>
                  <a:lnTo>
                    <a:pt x="763" y="343"/>
                  </a:lnTo>
                  <a:lnTo>
                    <a:pt x="755" y="339"/>
                  </a:lnTo>
                  <a:lnTo>
                    <a:pt x="740" y="327"/>
                  </a:lnTo>
                  <a:lnTo>
                    <a:pt x="725" y="314"/>
                  </a:lnTo>
                  <a:lnTo>
                    <a:pt x="708" y="299"/>
                  </a:lnTo>
                  <a:lnTo>
                    <a:pt x="692" y="286"/>
                  </a:lnTo>
                  <a:lnTo>
                    <a:pt x="660" y="268"/>
                  </a:lnTo>
                  <a:lnTo>
                    <a:pt x="647" y="268"/>
                  </a:lnTo>
                  <a:lnTo>
                    <a:pt x="635" y="270"/>
                  </a:lnTo>
                  <a:lnTo>
                    <a:pt x="626" y="276"/>
                  </a:lnTo>
                  <a:lnTo>
                    <a:pt x="624" y="280"/>
                  </a:lnTo>
                  <a:lnTo>
                    <a:pt x="622" y="284"/>
                  </a:lnTo>
                  <a:lnTo>
                    <a:pt x="618" y="291"/>
                  </a:lnTo>
                  <a:lnTo>
                    <a:pt x="620" y="303"/>
                  </a:lnTo>
                  <a:lnTo>
                    <a:pt x="637" y="327"/>
                  </a:lnTo>
                  <a:lnTo>
                    <a:pt x="660" y="346"/>
                  </a:lnTo>
                  <a:lnTo>
                    <a:pt x="673" y="352"/>
                  </a:lnTo>
                  <a:lnTo>
                    <a:pt x="683" y="358"/>
                  </a:lnTo>
                  <a:lnTo>
                    <a:pt x="694" y="365"/>
                  </a:lnTo>
                  <a:lnTo>
                    <a:pt x="704" y="371"/>
                  </a:lnTo>
                  <a:lnTo>
                    <a:pt x="719" y="394"/>
                  </a:lnTo>
                  <a:lnTo>
                    <a:pt x="723" y="409"/>
                  </a:lnTo>
                  <a:lnTo>
                    <a:pt x="717" y="424"/>
                  </a:lnTo>
                  <a:lnTo>
                    <a:pt x="706" y="436"/>
                  </a:lnTo>
                  <a:lnTo>
                    <a:pt x="690" y="443"/>
                  </a:lnTo>
                  <a:lnTo>
                    <a:pt x="681" y="447"/>
                  </a:lnTo>
                  <a:lnTo>
                    <a:pt x="671" y="449"/>
                  </a:lnTo>
                  <a:lnTo>
                    <a:pt x="662" y="451"/>
                  </a:lnTo>
                  <a:lnTo>
                    <a:pt x="652" y="451"/>
                  </a:lnTo>
                  <a:lnTo>
                    <a:pt x="643" y="449"/>
                  </a:lnTo>
                  <a:lnTo>
                    <a:pt x="633" y="447"/>
                  </a:lnTo>
                  <a:lnTo>
                    <a:pt x="626" y="443"/>
                  </a:lnTo>
                  <a:lnTo>
                    <a:pt x="618" y="436"/>
                  </a:lnTo>
                  <a:lnTo>
                    <a:pt x="603" y="421"/>
                  </a:lnTo>
                  <a:lnTo>
                    <a:pt x="588" y="402"/>
                  </a:lnTo>
                  <a:lnTo>
                    <a:pt x="557" y="358"/>
                  </a:lnTo>
                  <a:lnTo>
                    <a:pt x="529" y="326"/>
                  </a:lnTo>
                  <a:lnTo>
                    <a:pt x="516" y="318"/>
                  </a:lnTo>
                  <a:lnTo>
                    <a:pt x="504" y="320"/>
                  </a:lnTo>
                  <a:lnTo>
                    <a:pt x="500" y="324"/>
                  </a:lnTo>
                  <a:lnTo>
                    <a:pt x="500" y="329"/>
                  </a:lnTo>
                  <a:lnTo>
                    <a:pt x="504" y="341"/>
                  </a:lnTo>
                  <a:lnTo>
                    <a:pt x="529" y="373"/>
                  </a:lnTo>
                  <a:lnTo>
                    <a:pt x="544" y="390"/>
                  </a:lnTo>
                  <a:lnTo>
                    <a:pt x="555" y="405"/>
                  </a:lnTo>
                  <a:lnTo>
                    <a:pt x="561" y="421"/>
                  </a:lnTo>
                  <a:lnTo>
                    <a:pt x="557" y="434"/>
                  </a:lnTo>
                  <a:lnTo>
                    <a:pt x="552" y="440"/>
                  </a:lnTo>
                  <a:lnTo>
                    <a:pt x="542" y="445"/>
                  </a:lnTo>
                  <a:lnTo>
                    <a:pt x="531" y="449"/>
                  </a:lnTo>
                  <a:lnTo>
                    <a:pt x="525" y="451"/>
                  </a:lnTo>
                  <a:lnTo>
                    <a:pt x="517" y="453"/>
                  </a:lnTo>
                  <a:lnTo>
                    <a:pt x="510" y="455"/>
                  </a:lnTo>
                  <a:lnTo>
                    <a:pt x="502" y="457"/>
                  </a:lnTo>
                  <a:lnTo>
                    <a:pt x="493" y="459"/>
                  </a:lnTo>
                  <a:lnTo>
                    <a:pt x="485" y="459"/>
                  </a:lnTo>
                  <a:lnTo>
                    <a:pt x="476" y="460"/>
                  </a:lnTo>
                  <a:lnTo>
                    <a:pt x="466" y="460"/>
                  </a:lnTo>
                  <a:lnTo>
                    <a:pt x="457" y="460"/>
                  </a:lnTo>
                  <a:lnTo>
                    <a:pt x="447" y="460"/>
                  </a:lnTo>
                  <a:lnTo>
                    <a:pt x="438" y="460"/>
                  </a:lnTo>
                  <a:lnTo>
                    <a:pt x="428" y="460"/>
                  </a:lnTo>
                  <a:lnTo>
                    <a:pt x="419" y="459"/>
                  </a:lnTo>
                  <a:lnTo>
                    <a:pt x="411" y="459"/>
                  </a:lnTo>
                  <a:lnTo>
                    <a:pt x="401" y="457"/>
                  </a:lnTo>
                  <a:lnTo>
                    <a:pt x="392" y="455"/>
                  </a:lnTo>
                  <a:lnTo>
                    <a:pt x="382" y="453"/>
                  </a:lnTo>
                  <a:lnTo>
                    <a:pt x="375" y="451"/>
                  </a:lnTo>
                  <a:lnTo>
                    <a:pt x="367" y="449"/>
                  </a:lnTo>
                  <a:lnTo>
                    <a:pt x="360" y="445"/>
                  </a:lnTo>
                  <a:lnTo>
                    <a:pt x="344" y="438"/>
                  </a:lnTo>
                  <a:lnTo>
                    <a:pt x="333" y="430"/>
                  </a:lnTo>
                  <a:lnTo>
                    <a:pt x="323" y="419"/>
                  </a:lnTo>
                  <a:lnTo>
                    <a:pt x="306" y="402"/>
                  </a:lnTo>
                  <a:lnTo>
                    <a:pt x="287" y="386"/>
                  </a:lnTo>
                  <a:lnTo>
                    <a:pt x="266" y="379"/>
                  </a:lnTo>
                  <a:lnTo>
                    <a:pt x="257" y="375"/>
                  </a:lnTo>
                  <a:lnTo>
                    <a:pt x="247" y="373"/>
                  </a:lnTo>
                  <a:lnTo>
                    <a:pt x="240" y="371"/>
                  </a:lnTo>
                  <a:lnTo>
                    <a:pt x="230" y="371"/>
                  </a:lnTo>
                  <a:lnTo>
                    <a:pt x="217" y="369"/>
                  </a:lnTo>
                  <a:lnTo>
                    <a:pt x="208" y="369"/>
                  </a:lnTo>
                  <a:lnTo>
                    <a:pt x="204" y="369"/>
                  </a:lnTo>
                  <a:lnTo>
                    <a:pt x="335" y="331"/>
                  </a:lnTo>
                  <a:lnTo>
                    <a:pt x="508" y="419"/>
                  </a:lnTo>
                  <a:lnTo>
                    <a:pt x="375" y="316"/>
                  </a:lnTo>
                  <a:lnTo>
                    <a:pt x="531" y="272"/>
                  </a:lnTo>
                  <a:lnTo>
                    <a:pt x="656" y="409"/>
                  </a:lnTo>
                  <a:lnTo>
                    <a:pt x="561" y="259"/>
                  </a:lnTo>
                  <a:lnTo>
                    <a:pt x="664" y="227"/>
                  </a:lnTo>
                  <a:lnTo>
                    <a:pt x="763" y="314"/>
                  </a:lnTo>
                  <a:lnTo>
                    <a:pt x="690" y="217"/>
                  </a:lnTo>
                  <a:lnTo>
                    <a:pt x="772" y="183"/>
                  </a:lnTo>
                  <a:lnTo>
                    <a:pt x="844" y="215"/>
                  </a:lnTo>
                  <a:lnTo>
                    <a:pt x="789" y="168"/>
                  </a:lnTo>
                  <a:lnTo>
                    <a:pt x="890" y="107"/>
                  </a:lnTo>
                  <a:lnTo>
                    <a:pt x="753" y="170"/>
                  </a:lnTo>
                  <a:lnTo>
                    <a:pt x="647" y="210"/>
                  </a:lnTo>
                  <a:lnTo>
                    <a:pt x="795" y="44"/>
                  </a:lnTo>
                  <a:lnTo>
                    <a:pt x="605" y="219"/>
                  </a:lnTo>
                  <a:lnTo>
                    <a:pt x="521" y="242"/>
                  </a:lnTo>
                  <a:lnTo>
                    <a:pt x="624" y="69"/>
                  </a:lnTo>
                  <a:lnTo>
                    <a:pt x="481" y="249"/>
                  </a:lnTo>
                  <a:lnTo>
                    <a:pt x="358" y="287"/>
                  </a:lnTo>
                  <a:lnTo>
                    <a:pt x="413" y="126"/>
                  </a:lnTo>
                  <a:lnTo>
                    <a:pt x="322" y="299"/>
                  </a:lnTo>
                  <a:lnTo>
                    <a:pt x="306" y="307"/>
                  </a:lnTo>
                  <a:lnTo>
                    <a:pt x="289" y="312"/>
                  </a:lnTo>
                  <a:lnTo>
                    <a:pt x="268" y="322"/>
                  </a:lnTo>
                  <a:lnTo>
                    <a:pt x="246" y="331"/>
                  </a:lnTo>
                  <a:lnTo>
                    <a:pt x="223" y="339"/>
                  </a:lnTo>
                  <a:lnTo>
                    <a:pt x="217" y="341"/>
                  </a:lnTo>
                  <a:lnTo>
                    <a:pt x="211" y="343"/>
                  </a:lnTo>
                  <a:lnTo>
                    <a:pt x="206" y="345"/>
                  </a:lnTo>
                  <a:lnTo>
                    <a:pt x="200" y="346"/>
                  </a:lnTo>
                  <a:lnTo>
                    <a:pt x="194" y="348"/>
                  </a:lnTo>
                  <a:lnTo>
                    <a:pt x="190" y="348"/>
                  </a:lnTo>
                  <a:lnTo>
                    <a:pt x="181" y="350"/>
                  </a:lnTo>
                  <a:lnTo>
                    <a:pt x="171" y="352"/>
                  </a:lnTo>
                  <a:lnTo>
                    <a:pt x="166" y="352"/>
                  </a:lnTo>
                  <a:lnTo>
                    <a:pt x="160" y="352"/>
                  </a:lnTo>
                  <a:lnTo>
                    <a:pt x="154" y="352"/>
                  </a:lnTo>
                  <a:lnTo>
                    <a:pt x="147" y="352"/>
                  </a:lnTo>
                  <a:lnTo>
                    <a:pt x="141" y="352"/>
                  </a:lnTo>
                  <a:lnTo>
                    <a:pt x="133" y="350"/>
                  </a:lnTo>
                  <a:lnTo>
                    <a:pt x="126" y="350"/>
                  </a:lnTo>
                  <a:lnTo>
                    <a:pt x="118" y="350"/>
                  </a:lnTo>
                  <a:lnTo>
                    <a:pt x="111" y="348"/>
                  </a:lnTo>
                  <a:lnTo>
                    <a:pt x="103" y="348"/>
                  </a:lnTo>
                  <a:lnTo>
                    <a:pt x="95" y="348"/>
                  </a:lnTo>
                  <a:lnTo>
                    <a:pt x="88" y="346"/>
                  </a:lnTo>
                  <a:lnTo>
                    <a:pt x="80" y="346"/>
                  </a:lnTo>
                  <a:lnTo>
                    <a:pt x="73" y="345"/>
                  </a:lnTo>
                  <a:lnTo>
                    <a:pt x="59" y="343"/>
                  </a:lnTo>
                  <a:lnTo>
                    <a:pt x="52" y="343"/>
                  </a:lnTo>
                  <a:lnTo>
                    <a:pt x="44" y="341"/>
                  </a:lnTo>
                  <a:lnTo>
                    <a:pt x="33" y="339"/>
                  </a:lnTo>
                  <a:lnTo>
                    <a:pt x="21" y="337"/>
                  </a:lnTo>
                  <a:lnTo>
                    <a:pt x="12" y="337"/>
                  </a:lnTo>
                  <a:lnTo>
                    <a:pt x="6" y="335"/>
                  </a:lnTo>
                  <a:lnTo>
                    <a:pt x="0" y="333"/>
                  </a:lnTo>
                  <a:lnTo>
                    <a:pt x="103" y="274"/>
                  </a:lnTo>
                  <a:lnTo>
                    <a:pt x="105" y="282"/>
                  </a:lnTo>
                  <a:lnTo>
                    <a:pt x="122" y="299"/>
                  </a:lnTo>
                  <a:lnTo>
                    <a:pt x="149" y="316"/>
                  </a:lnTo>
                  <a:lnTo>
                    <a:pt x="149" y="316"/>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sp>
          <p:nvSpPr>
            <p:cNvPr id="18497" name="Freeform 65"/>
            <p:cNvSpPr>
              <a:spLocks/>
            </p:cNvSpPr>
            <p:nvPr/>
          </p:nvSpPr>
          <p:spPr bwMode="auto">
            <a:xfrm rot="-6204866">
              <a:off x="1527" y="-513"/>
              <a:ext cx="360" cy="1770"/>
            </a:xfrm>
            <a:custGeom>
              <a:avLst/>
              <a:gdLst/>
              <a:ahLst/>
              <a:cxnLst>
                <a:cxn ang="0">
                  <a:pos x="703" y="331"/>
                </a:cxn>
                <a:cxn ang="0">
                  <a:pos x="699" y="488"/>
                </a:cxn>
                <a:cxn ang="0">
                  <a:pos x="737" y="576"/>
                </a:cxn>
                <a:cxn ang="0">
                  <a:pos x="783" y="656"/>
                </a:cxn>
                <a:cxn ang="0">
                  <a:pos x="838" y="745"/>
                </a:cxn>
                <a:cxn ang="0">
                  <a:pos x="882" y="914"/>
                </a:cxn>
                <a:cxn ang="0">
                  <a:pos x="855" y="1011"/>
                </a:cxn>
                <a:cxn ang="0">
                  <a:pos x="810" y="1093"/>
                </a:cxn>
                <a:cxn ang="0">
                  <a:pos x="783" y="1040"/>
                </a:cxn>
                <a:cxn ang="0">
                  <a:pos x="741" y="952"/>
                </a:cxn>
                <a:cxn ang="0">
                  <a:pos x="650" y="971"/>
                </a:cxn>
                <a:cxn ang="0">
                  <a:pos x="669" y="1099"/>
                </a:cxn>
                <a:cxn ang="0">
                  <a:pos x="739" y="1215"/>
                </a:cxn>
                <a:cxn ang="0">
                  <a:pos x="764" y="1342"/>
                </a:cxn>
                <a:cxn ang="0">
                  <a:pos x="650" y="1348"/>
                </a:cxn>
                <a:cxn ang="0">
                  <a:pos x="585" y="1228"/>
                </a:cxn>
                <a:cxn ang="0">
                  <a:pos x="528" y="1241"/>
                </a:cxn>
                <a:cxn ang="0">
                  <a:pos x="564" y="1353"/>
                </a:cxn>
                <a:cxn ang="0">
                  <a:pos x="589" y="1420"/>
                </a:cxn>
                <a:cxn ang="0">
                  <a:pos x="616" y="1498"/>
                </a:cxn>
                <a:cxn ang="0">
                  <a:pos x="644" y="1640"/>
                </a:cxn>
                <a:cxn ang="0">
                  <a:pos x="524" y="1642"/>
                </a:cxn>
                <a:cxn ang="0">
                  <a:pos x="490" y="1538"/>
                </a:cxn>
                <a:cxn ang="0">
                  <a:pos x="466" y="1420"/>
                </a:cxn>
                <a:cxn ang="0">
                  <a:pos x="443" y="1403"/>
                </a:cxn>
                <a:cxn ang="0">
                  <a:pos x="441" y="1718"/>
                </a:cxn>
                <a:cxn ang="0">
                  <a:pos x="355" y="1781"/>
                </a:cxn>
                <a:cxn ang="0">
                  <a:pos x="298" y="1686"/>
                </a:cxn>
                <a:cxn ang="0">
                  <a:pos x="331" y="1583"/>
                </a:cxn>
                <a:cxn ang="0">
                  <a:pos x="154" y="1568"/>
                </a:cxn>
                <a:cxn ang="0">
                  <a:pos x="203" y="1502"/>
                </a:cxn>
                <a:cxn ang="0">
                  <a:pos x="336" y="1405"/>
                </a:cxn>
                <a:cxn ang="0">
                  <a:pos x="104" y="1353"/>
                </a:cxn>
                <a:cxn ang="0">
                  <a:pos x="99" y="1279"/>
                </a:cxn>
                <a:cxn ang="0">
                  <a:pos x="323" y="1177"/>
                </a:cxn>
                <a:cxn ang="0">
                  <a:pos x="323" y="1085"/>
                </a:cxn>
                <a:cxn ang="0">
                  <a:pos x="129" y="1142"/>
                </a:cxn>
                <a:cxn ang="0">
                  <a:pos x="0" y="1059"/>
                </a:cxn>
                <a:cxn ang="0">
                  <a:pos x="49" y="962"/>
                </a:cxn>
                <a:cxn ang="0">
                  <a:pos x="353" y="901"/>
                </a:cxn>
                <a:cxn ang="0">
                  <a:pos x="273" y="855"/>
                </a:cxn>
                <a:cxn ang="0">
                  <a:pos x="138" y="810"/>
                </a:cxn>
                <a:cxn ang="0">
                  <a:pos x="165" y="713"/>
                </a:cxn>
                <a:cxn ang="0">
                  <a:pos x="213" y="618"/>
                </a:cxn>
                <a:cxn ang="0">
                  <a:pos x="277" y="532"/>
                </a:cxn>
                <a:cxn ang="0">
                  <a:pos x="391" y="464"/>
                </a:cxn>
                <a:cxn ang="0">
                  <a:pos x="553" y="367"/>
                </a:cxn>
                <a:cxn ang="0">
                  <a:pos x="216" y="777"/>
                </a:cxn>
                <a:cxn ang="0">
                  <a:pos x="148" y="1308"/>
                </a:cxn>
                <a:cxn ang="0">
                  <a:pos x="403" y="1429"/>
                </a:cxn>
                <a:cxn ang="0">
                  <a:pos x="526" y="893"/>
                </a:cxn>
                <a:cxn ang="0">
                  <a:pos x="608" y="466"/>
                </a:cxn>
                <a:cxn ang="0">
                  <a:pos x="635" y="327"/>
                </a:cxn>
                <a:cxn ang="0">
                  <a:pos x="661" y="253"/>
                </a:cxn>
                <a:cxn ang="0">
                  <a:pos x="705" y="184"/>
                </a:cxn>
                <a:cxn ang="0">
                  <a:pos x="756" y="112"/>
                </a:cxn>
                <a:cxn ang="0">
                  <a:pos x="831" y="19"/>
                </a:cxn>
                <a:cxn ang="0">
                  <a:pos x="734" y="268"/>
                </a:cxn>
              </a:cxnLst>
              <a:rect l="0" t="0" r="r" b="b"/>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lnTo>
                    <a:pt x="734" y="268"/>
                  </a:lnTo>
                  <a:close/>
                </a:path>
              </a:pathLst>
            </a:custGeom>
            <a:gradFill rotWithShape="0">
              <a:gsLst>
                <a:gs pos="0">
                  <a:srgbClr val="AC20FA">
                    <a:gamma/>
                    <a:shade val="46275"/>
                    <a:invGamma/>
                  </a:srgbClr>
                </a:gs>
                <a:gs pos="50000">
                  <a:srgbClr val="AC20FA"/>
                </a:gs>
                <a:gs pos="100000">
                  <a:srgbClr val="AC20FA">
                    <a:gamma/>
                    <a:shade val="46275"/>
                    <a:invGamma/>
                  </a:srgbClr>
                </a:gs>
              </a:gsLst>
              <a:lin ang="5400000" scaled="1"/>
            </a:gradFill>
            <a:ln w="9525">
              <a:no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49"/>
                                        </p:tgtEl>
                                        <p:attrNameLst>
                                          <p:attrName>style.visibility</p:attrName>
                                        </p:attrNameLst>
                                      </p:cBhvr>
                                      <p:to>
                                        <p:strVal val="visible"/>
                                      </p:to>
                                    </p:set>
                                    <p:animEffect transition="in" filter="fade">
                                      <p:cBhvr>
                                        <p:cTn id="7" dur="2000"/>
                                        <p:tgtEl>
                                          <p:spTgt spid="184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51"/>
                                        </p:tgtEl>
                                        <p:attrNameLst>
                                          <p:attrName>style.visibility</p:attrName>
                                        </p:attrNameLst>
                                      </p:cBhvr>
                                      <p:to>
                                        <p:strVal val="visible"/>
                                      </p:to>
                                    </p:set>
                                    <p:animEffect transition="in" filter="fade">
                                      <p:cBhvr>
                                        <p:cTn id="12" dur="2000"/>
                                        <p:tgtEl>
                                          <p:spTgt spid="18451"/>
                                        </p:tgtEl>
                                      </p:cBhvr>
                                    </p:animEffect>
                                  </p:childTnLst>
                                </p:cTn>
                              </p:par>
                              <p:par>
                                <p:cTn id="13" presetID="4" presetClass="entr" presetSubtype="16" fill="hold" nodeType="withEffect">
                                  <p:stCondLst>
                                    <p:cond delay="0"/>
                                  </p:stCondLst>
                                  <p:childTnLst>
                                    <p:set>
                                      <p:cBhvr>
                                        <p:cTn id="14" dur="1" fill="hold">
                                          <p:stCondLst>
                                            <p:cond delay="0"/>
                                          </p:stCondLst>
                                        </p:cTn>
                                        <p:tgtEl>
                                          <p:spTgt spid="18480"/>
                                        </p:tgtEl>
                                        <p:attrNameLst>
                                          <p:attrName>style.visibility</p:attrName>
                                        </p:attrNameLst>
                                      </p:cBhvr>
                                      <p:to>
                                        <p:strVal val="visible"/>
                                      </p:to>
                                    </p:set>
                                    <p:animEffect transition="in" filter="box(in)">
                                      <p:cBhvr>
                                        <p:cTn id="15" dur="3000"/>
                                        <p:tgtEl>
                                          <p:spTgt spid="18480"/>
                                        </p:tgtEl>
                                      </p:cBhvr>
                                    </p:animEffect>
                                  </p:childTnLst>
                                </p:cTn>
                              </p:par>
                              <p:par>
                                <p:cTn id="16" presetID="4" presetClass="entr" presetSubtype="16" fill="hold" nodeType="withEffect">
                                  <p:stCondLst>
                                    <p:cond delay="0"/>
                                  </p:stCondLst>
                                  <p:childTnLst>
                                    <p:set>
                                      <p:cBhvr>
                                        <p:cTn id="17" dur="1" fill="hold">
                                          <p:stCondLst>
                                            <p:cond delay="0"/>
                                          </p:stCondLst>
                                        </p:cTn>
                                        <p:tgtEl>
                                          <p:spTgt spid="18489"/>
                                        </p:tgtEl>
                                        <p:attrNameLst>
                                          <p:attrName>style.visibility</p:attrName>
                                        </p:attrNameLst>
                                      </p:cBhvr>
                                      <p:to>
                                        <p:strVal val="visible"/>
                                      </p:to>
                                    </p:set>
                                    <p:animEffect transition="in" filter="box(in)">
                                      <p:cBhvr>
                                        <p:cTn id="18" dur="3000"/>
                                        <p:tgtEl>
                                          <p:spTgt spid="184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9" grpId="0"/>
      <p:bldP spid="18451" grpId="0"/>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1316866"/>
  <p:tag name="VIOLETTITLE" val="TIẾNG VIỆT ÔN TẬP TIẾT 6 TUẦN 10 LỚP 4"/>
  <p:tag name="VIOLETLESSON" val="19"/>
  <p:tag name="VIOLETCATID" val="8049778"/>
  <p:tag name="VIOLETSUBJECT" val="Luyện từ và câu 4"/>
  <p:tag name="VIOLETAUTHORID" val="3270794"/>
  <p:tag name="VIOLETAUTHORNAME" val="Nguyễn Thị Thảo"/>
  <p:tag name="VIOLETAUTHORAVATAR" val="3270794.jpg"/>
  <p:tag name="VIOLETAUTHORADDRESS" val="Trường TH Đinh Trang Hòa II - Lâm Đồng"/>
  <p:tag name="VIOLETAUTHORHOMEPAGE" val="http://violet.vn/thaonguyen101179"/>
  <p:tag name="VIOLETDATE" val="2011-10-24 21:14:12"/>
  <p:tag name="VIOLETHIT" val="335"/>
  <p:tag name="VIOLETLIKE" val="0"/>
  <p:tag name="MMPROD_NEXTUNIQUEID" val="10011"/>
  <p:tag name="MMPROD_UIDATA" val="&lt;database version=&quot;7.0&quot;&gt;&lt;object type=&quot;1&quot; unique_id=&quot;10001&quot;&gt;&lt;object type=&quot;2&quot; unique_id=&quot;10110&quot;&gt;&lt;object type=&quot;3&quot; unique_id=&quot;10112&quot;&gt;&lt;property id=&quot;20148&quot; value=&quot;5&quot;/&gt;&lt;property id=&quot;20300&quot; value=&quot;Slide 2 - &amp;quot;     Bài 1: Đọc đoạn văn soạn văn sau&amp;#x0D;&amp;#x0A;&amp;amp;#x09;&amp;amp;#x09;Dưới tầm cánh chú chuồn chuồn bây giờ là lũy tre xanh rì rào trong gió, là &quot;/&gt;&lt;property id=&quot;20307&quot; value=&quot;258&quot;/&gt;&lt;/object&gt;&lt;object type=&quot;3&quot; unique_id=&quot;10113&quot;&gt;&lt;property id=&quot;20148&quot; value=&quot;5&quot;/&gt;&lt;property id=&quot;20300&quot; value=&quot;Slide 3 - &amp;quot;Bài 2: Tìm trong đoạn văn trên những tiếng có mô hình cấu tạo như sau (ứng với mỗi mô hình, tìm 1 tiếng) :&amp;#x0D;&amp;#x0A;&amp;quot;&quot;/&gt;&lt;property id=&quot;20307&quot; value=&quot;259&quot;/&gt;&lt;/object&gt;&lt;object type=&quot;3&quot; unique_id=&quot;10114&quot;&gt;&lt;property id=&quot;20148&quot; value=&quot;5&quot;/&gt;&lt;property id=&quot;20300&quot; value=&quot;Slide 4 - &amp;quot;&amp;amp;#x09;&amp;amp;#x09;&amp;amp;#x09;Dưới tầm cánh chú chuồn chuồn bây giờ là lũy tre xanh rì rào trong gió, là bờ ao với những khóm khoai nước rung &quot;/&gt;&lt;property id=&quot;20307&quot; value=&quot;260&quot;/&gt;&lt;/object&gt;&lt;object type=&quot;3&quot; unique_id=&quot;10115&quot;&gt;&lt;property id=&quot;20148&quot; value=&quot;5&quot;/&gt;&lt;property id=&quot;20300&quot; value=&quot;Slide 5 - &amp;quot;Bài 3: Tìm trong đoạn văn trên&amp;quot;&quot;/&gt;&lt;property id=&quot;20307&quot; value=&quot;261&quot;/&gt;&lt;/object&gt;&lt;object type=&quot;3&quot; unique_id=&quot;10116&quot;&gt;&lt;property id=&quot;20148&quot; value=&quot;5&quot;/&gt;&lt;property id=&quot;20300&quot; value=&quot;Slide 6 - &amp;quot;Bài 4: Tìm trong đoạn văn trên&amp;quot;&quot;/&gt;&lt;property id=&quot;20307&quot; value=&quot;262&quot;/&gt;&lt;/object&gt;&lt;object type=&quot;3&quot; unique_id=&quot;10133&quot;&gt;&lt;property id=&quot;20148&quot; value=&quot;5&quot;/&gt;&lt;property id=&quot;20300&quot; value=&quot;Slide 1&quot;/&gt;&lt;property id=&quot;20307&quot; value=&quot;264&quot;/&gt;&lt;/object&gt;&lt;/object&gt;&lt;object type=&quot;8&quot; unique_id=&quot;10124&quo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TotalTime>
  <Words>266</Words>
  <Application>Microsoft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     Bài 1: Đọc đoạn văn soạn văn sau   Dưới tầm cánh chú chuồn chuồn bây giờ là lũy tre xanh rì rào trong gió, là bờ ao với những khóm khoai nước rung rinh. Rồi những cảnh tuyệt đẹp của đất nước hiện ra : cánh đồng với những đàn trâu thung thăng gặm cỏ ; dòng sông với những đoàn thuyền ngược xuôi. Còn trên tầng cao là đàn có đang bay, là trời xanh trong và cao vút.</vt:lpstr>
      <vt:lpstr>Bài 2: Tìm trong đoạn văn trên những tiếng có mô hình cấu tạo như sau (ứng với mỗi mô hình, tìm 1 tiếng) : </vt:lpstr>
      <vt:lpstr>   Dưới tầm cánh chú chuồn chuồn bây giờ là lũy tre xanh rì rào trong gió, là bờ ao với những khóm khoai nước rung rinh. Rồi những cảnh tuyệt đẹp của đất nước hiện ra : cánh đồng với những đàn trâu thung thăng gặm cỏ ; dòng sông với những đoàn thuyền ngược xuôi. Còn trên tầng cao là đàn có đang bay, là trời xanh trong và cao vút. Bài 3: Tìm trong đoạn văn trên </vt:lpstr>
      <vt:lpstr>Bài 3: Tìm trong đoạn văn trên</vt:lpstr>
      <vt:lpstr>Bài 4: Tìm trong đoạn văn trên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AutoBVT</cp:lastModifiedBy>
  <cp:revision>13</cp:revision>
  <cp:lastPrinted>1601-01-01T00:00:00Z</cp:lastPrinted>
  <dcterms:created xsi:type="dcterms:W3CDTF">1601-01-01T00:00:00Z</dcterms:created>
  <dcterms:modified xsi:type="dcterms:W3CDTF">2016-01-20T08:57:03Z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